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2"/>
  </p:notesMasterIdLst>
  <p:sldIdLst>
    <p:sldId id="256" r:id="rId5"/>
    <p:sldId id="258" r:id="rId6"/>
    <p:sldId id="259" r:id="rId7"/>
    <p:sldId id="293" r:id="rId8"/>
    <p:sldId id="292" r:id="rId9"/>
    <p:sldId id="265" r:id="rId10"/>
    <p:sldId id="294" r:id="rId11"/>
    <p:sldId id="29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6" r:id="rId39"/>
    <p:sldId id="313" r:id="rId40"/>
    <p:sldId id="297" r:id="rId41"/>
    <p:sldId id="298" r:id="rId42"/>
    <p:sldId id="299" r:id="rId43"/>
    <p:sldId id="300" r:id="rId44"/>
    <p:sldId id="301" r:id="rId45"/>
    <p:sldId id="302" r:id="rId46"/>
    <p:sldId id="303" r:id="rId47"/>
    <p:sldId id="304" r:id="rId48"/>
    <p:sldId id="305" r:id="rId49"/>
    <p:sldId id="306" r:id="rId50"/>
    <p:sldId id="314" r:id="rId51"/>
    <p:sldId id="307" r:id="rId52"/>
    <p:sldId id="308" r:id="rId53"/>
    <p:sldId id="309" r:id="rId54"/>
    <p:sldId id="310" r:id="rId55"/>
    <p:sldId id="311" r:id="rId56"/>
    <p:sldId id="312" r:id="rId57"/>
    <p:sldId id="315" r:id="rId58"/>
    <p:sldId id="316" r:id="rId59"/>
    <p:sldId id="317" r:id="rId60"/>
    <p:sldId id="318" r:id="rId61"/>
    <p:sldId id="319" r:id="rId62"/>
    <p:sldId id="320" r:id="rId63"/>
    <p:sldId id="321" r:id="rId64"/>
    <p:sldId id="322" r:id="rId65"/>
    <p:sldId id="323" r:id="rId66"/>
    <p:sldId id="326" r:id="rId67"/>
    <p:sldId id="324" r:id="rId68"/>
    <p:sldId id="327" r:id="rId69"/>
    <p:sldId id="328" r:id="rId70"/>
    <p:sldId id="329" r:id="rId71"/>
    <p:sldId id="330" r:id="rId72"/>
    <p:sldId id="331" r:id="rId73"/>
    <p:sldId id="332" r:id="rId74"/>
    <p:sldId id="333" r:id="rId75"/>
    <p:sldId id="334" r:id="rId76"/>
    <p:sldId id="335" r:id="rId77"/>
    <p:sldId id="336" r:id="rId78"/>
    <p:sldId id="337" r:id="rId79"/>
    <p:sldId id="264" r:id="rId80"/>
    <p:sldId id="260"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050"/>
    <a:srgbClr val="346DBA"/>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4D265-6A7D-F441-B8A4-18CA3B5B6D9C}" v="333" dt="2019-06-03T18:16:06.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537" autoAdjust="0"/>
  </p:normalViewPr>
  <p:slideViewPr>
    <p:cSldViewPr snapToGrid="0">
      <p:cViewPr varScale="1">
        <p:scale>
          <a:sx n="95" d="100"/>
          <a:sy n="95" d="100"/>
        </p:scale>
        <p:origin x="10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3A24D265-6A7D-F441-B8A4-18CA3B5B6D9C}"/>
    <pc:docChg chg="undo custSel addSld delSld modSld sldOrd">
      <pc:chgData name="Minh Trần" userId="af3073328ff57e66" providerId="LiveId" clId="{3A24D265-6A7D-F441-B8A4-18CA3B5B6D9C}" dt="2019-06-04T01:39:59.997" v="2589" actId="14100"/>
      <pc:docMkLst>
        <pc:docMk/>
      </pc:docMkLst>
      <pc:sldChg chg="modSp">
        <pc:chgData name="Minh Trần" userId="af3073328ff57e66" providerId="LiveId" clId="{3A24D265-6A7D-F441-B8A4-18CA3B5B6D9C}" dt="2019-05-31T02:19:48.572" v="21" actId="20577"/>
        <pc:sldMkLst>
          <pc:docMk/>
          <pc:sldMk cId="3036642579" sldId="256"/>
        </pc:sldMkLst>
        <pc:spChg chg="mod">
          <ac:chgData name="Minh Trần" userId="af3073328ff57e66" providerId="LiveId" clId="{3A24D265-6A7D-F441-B8A4-18CA3B5B6D9C}" dt="2019-05-31T02:19:44.711" v="15" actId="20577"/>
          <ac:spMkLst>
            <pc:docMk/>
            <pc:sldMk cId="3036642579" sldId="256"/>
            <ac:spMk id="2" creationId="{00000000-0000-0000-0000-000000000000}"/>
          </ac:spMkLst>
        </pc:spChg>
        <pc:spChg chg="mod">
          <ac:chgData name="Minh Trần" userId="af3073328ff57e66" providerId="LiveId" clId="{3A24D265-6A7D-F441-B8A4-18CA3B5B6D9C}" dt="2019-05-31T02:19:48.572" v="21" actId="20577"/>
          <ac:spMkLst>
            <pc:docMk/>
            <pc:sldMk cId="3036642579" sldId="256"/>
            <ac:spMk id="3" creationId="{00000000-0000-0000-0000-000000000000}"/>
          </ac:spMkLst>
        </pc:spChg>
      </pc:sldChg>
      <pc:sldChg chg="modSp">
        <pc:chgData name="Minh Trần" userId="af3073328ff57e66" providerId="LiveId" clId="{3A24D265-6A7D-F441-B8A4-18CA3B5B6D9C}" dt="2019-06-03T18:09:42.995" v="2499" actId="20577"/>
        <pc:sldMkLst>
          <pc:docMk/>
          <pc:sldMk cId="3473193911" sldId="259"/>
        </pc:sldMkLst>
        <pc:spChg chg="mod">
          <ac:chgData name="Minh Trần" userId="af3073328ff57e66" providerId="LiveId" clId="{3A24D265-6A7D-F441-B8A4-18CA3B5B6D9C}" dt="2019-06-03T03:18:40.468" v="42" actId="20577"/>
          <ac:spMkLst>
            <pc:docMk/>
            <pc:sldMk cId="3473193911" sldId="259"/>
            <ac:spMk id="4" creationId="{00000000-0000-0000-0000-000000000000}"/>
          </ac:spMkLst>
        </pc:spChg>
        <pc:spChg chg="mod">
          <ac:chgData name="Minh Trần" userId="af3073328ff57e66" providerId="LiveId" clId="{3A24D265-6A7D-F441-B8A4-18CA3B5B6D9C}" dt="2019-06-03T18:09:42.995" v="2499" actId="20577"/>
          <ac:spMkLst>
            <pc:docMk/>
            <pc:sldMk cId="3473193911" sldId="259"/>
            <ac:spMk id="5" creationId="{00000000-0000-0000-0000-000000000000}"/>
          </ac:spMkLst>
        </pc:spChg>
      </pc:sldChg>
      <pc:sldChg chg="addSp delSp modSp add">
        <pc:chgData name="Minh Trần" userId="af3073328ff57e66" providerId="LiveId" clId="{3A24D265-6A7D-F441-B8A4-18CA3B5B6D9C}" dt="2019-05-31T04:31:39.371" v="41" actId="1076"/>
        <pc:sldMkLst>
          <pc:docMk/>
          <pc:sldMk cId="3504672158" sldId="265"/>
        </pc:sldMkLst>
        <pc:spChg chg="del">
          <ac:chgData name="Minh Trần" userId="af3073328ff57e66" providerId="LiveId" clId="{3A24D265-6A7D-F441-B8A4-18CA3B5B6D9C}" dt="2019-05-31T03:31:11.194" v="38" actId="478"/>
          <ac:spMkLst>
            <pc:docMk/>
            <pc:sldMk cId="3504672158" sldId="265"/>
            <ac:spMk id="2" creationId="{82E71F2C-F599-8A41-B436-08CA285232A5}"/>
          </ac:spMkLst>
        </pc:spChg>
        <pc:spChg chg="del">
          <ac:chgData name="Minh Trần" userId="af3073328ff57e66" providerId="LiveId" clId="{3A24D265-6A7D-F441-B8A4-18CA3B5B6D9C}" dt="2019-05-31T03:31:06.645" v="37"/>
          <ac:spMkLst>
            <pc:docMk/>
            <pc:sldMk cId="3504672158" sldId="265"/>
            <ac:spMk id="3" creationId="{49A81434-DBA5-AC45-BE27-B66F50B1A7B1}"/>
          </ac:spMkLst>
        </pc:spChg>
        <pc:picChg chg="add mod">
          <ac:chgData name="Minh Trần" userId="af3073328ff57e66" providerId="LiveId" clId="{3A24D265-6A7D-F441-B8A4-18CA3B5B6D9C}" dt="2019-05-31T04:31:39.371" v="41" actId="1076"/>
          <ac:picMkLst>
            <pc:docMk/>
            <pc:sldMk cId="3504672158" sldId="265"/>
            <ac:picMk id="4" creationId="{65213E82-BD31-ED4E-A304-BAA0BDB95AB7}"/>
          </ac:picMkLst>
        </pc:picChg>
      </pc:sldChg>
      <pc:sldChg chg="addSp delSp modSp add">
        <pc:chgData name="Minh Trần" userId="af3073328ff57e66" providerId="LiveId" clId="{3A24D265-6A7D-F441-B8A4-18CA3B5B6D9C}" dt="2019-06-03T08:10:02.412" v="322" actId="20577"/>
        <pc:sldMkLst>
          <pc:docMk/>
          <pc:sldMk cId="1775647811" sldId="266"/>
        </pc:sldMkLst>
        <pc:spChg chg="del">
          <ac:chgData name="Minh Trần" userId="af3073328ff57e66" providerId="LiveId" clId="{3A24D265-6A7D-F441-B8A4-18CA3B5B6D9C}" dt="2019-06-03T08:09:02.602" v="257"/>
          <ac:spMkLst>
            <pc:docMk/>
            <pc:sldMk cId="1775647811" sldId="266"/>
            <ac:spMk id="2" creationId="{8D2A0076-B5B0-0244-8BC5-FFEA6DE21453}"/>
          </ac:spMkLst>
        </pc:spChg>
        <pc:spChg chg="del mod">
          <ac:chgData name="Minh Trần" userId="af3073328ff57e66" providerId="LiveId" clId="{3A24D265-6A7D-F441-B8A4-18CA3B5B6D9C}" dt="2019-06-03T04:15:08.380" v="253"/>
          <ac:spMkLst>
            <pc:docMk/>
            <pc:sldMk cId="1775647811" sldId="266"/>
            <ac:spMk id="3" creationId="{9AD172CE-41E2-8047-BC31-2F04AF17F208}"/>
          </ac:spMkLst>
        </pc:spChg>
        <pc:spChg chg="add del mod">
          <ac:chgData name="Minh Trần" userId="af3073328ff57e66" providerId="LiveId" clId="{3A24D265-6A7D-F441-B8A4-18CA3B5B6D9C}" dt="2019-06-03T08:09:02.602" v="257"/>
          <ac:spMkLst>
            <pc:docMk/>
            <pc:sldMk cId="1775647811" sldId="266"/>
            <ac:spMk id="6" creationId="{FA624350-E3AF-464E-94C1-C3747B1D777E}"/>
          </ac:spMkLst>
        </pc:spChg>
        <pc:spChg chg="add mod">
          <ac:chgData name="Minh Trần" userId="af3073328ff57e66" providerId="LiveId" clId="{3A24D265-6A7D-F441-B8A4-18CA3B5B6D9C}" dt="2019-06-03T08:09:16.484" v="268" actId="20577"/>
          <ac:spMkLst>
            <pc:docMk/>
            <pc:sldMk cId="1775647811" sldId="266"/>
            <ac:spMk id="7" creationId="{6AD54256-E040-A242-9D6C-5518B02BA839}"/>
          </ac:spMkLst>
        </pc:spChg>
        <pc:spChg chg="add mod">
          <ac:chgData name="Minh Trần" userId="af3073328ff57e66" providerId="LiveId" clId="{3A24D265-6A7D-F441-B8A4-18CA3B5B6D9C}" dt="2019-06-03T08:10:02.412" v="322" actId="20577"/>
          <ac:spMkLst>
            <pc:docMk/>
            <pc:sldMk cId="1775647811" sldId="266"/>
            <ac:spMk id="8" creationId="{E9D633F3-7B01-8849-A1AA-5B165022E5E1}"/>
          </ac:spMkLst>
        </pc:spChg>
        <pc:picChg chg="add del mod">
          <ac:chgData name="Minh Trần" userId="af3073328ff57e66" providerId="LiveId" clId="{3A24D265-6A7D-F441-B8A4-18CA3B5B6D9C}" dt="2019-06-03T08:05:29.411" v="255" actId="478"/>
          <ac:picMkLst>
            <pc:docMk/>
            <pc:sldMk cId="1775647811" sldId="266"/>
            <ac:picMk id="4" creationId="{2CFB6E2A-D171-DD47-92D0-AD104918AE92}"/>
          </ac:picMkLst>
        </pc:picChg>
      </pc:sldChg>
      <pc:sldChg chg="addSp delSp modSp add">
        <pc:chgData name="Minh Trần" userId="af3073328ff57e66" providerId="LiveId" clId="{3A24D265-6A7D-F441-B8A4-18CA3B5B6D9C}" dt="2019-06-03T09:09:06.228" v="594" actId="1076"/>
        <pc:sldMkLst>
          <pc:docMk/>
          <pc:sldMk cId="646248852" sldId="267"/>
        </pc:sldMkLst>
        <pc:spChg chg="del">
          <ac:chgData name="Minh Trần" userId="af3073328ff57e66" providerId="LiveId" clId="{3A24D265-6A7D-F441-B8A4-18CA3B5B6D9C}" dt="2019-06-03T08:36:54.193" v="441" actId="478"/>
          <ac:spMkLst>
            <pc:docMk/>
            <pc:sldMk cId="646248852" sldId="267"/>
            <ac:spMk id="2" creationId="{2FB44905-FFA5-DD43-973D-1273A3E09CFA}"/>
          </ac:spMkLst>
        </pc:spChg>
        <pc:spChg chg="mod">
          <ac:chgData name="Minh Trần" userId="af3073328ff57e66" providerId="LiveId" clId="{3A24D265-6A7D-F441-B8A4-18CA3B5B6D9C}" dt="2019-06-03T09:09:06.228" v="594" actId="1076"/>
          <ac:spMkLst>
            <pc:docMk/>
            <pc:sldMk cId="646248852" sldId="267"/>
            <ac:spMk id="3" creationId="{513A70E5-0849-B944-9A2C-C2FC2A1A985C}"/>
          </ac:spMkLst>
        </pc:spChg>
        <pc:spChg chg="add mod topLvl">
          <ac:chgData name="Minh Trần" userId="af3073328ff57e66" providerId="LiveId" clId="{3A24D265-6A7D-F441-B8A4-18CA3B5B6D9C}" dt="2019-06-03T08:38:35.208" v="492" actId="1035"/>
          <ac:spMkLst>
            <pc:docMk/>
            <pc:sldMk cId="646248852" sldId="267"/>
            <ac:spMk id="5" creationId="{9E2B4870-A694-FE48-9374-29EABD2B825F}"/>
          </ac:spMkLst>
        </pc:spChg>
        <pc:spChg chg="add mod">
          <ac:chgData name="Minh Trần" userId="af3073328ff57e66" providerId="LiveId" clId="{3A24D265-6A7D-F441-B8A4-18CA3B5B6D9C}" dt="2019-06-03T08:38:44.241" v="493" actId="1076"/>
          <ac:spMkLst>
            <pc:docMk/>
            <pc:sldMk cId="646248852" sldId="267"/>
            <ac:spMk id="6" creationId="{67CDF506-24B0-D74C-B596-C960448251C4}"/>
          </ac:spMkLst>
        </pc:spChg>
        <pc:spChg chg="add del mod">
          <ac:chgData name="Minh Trần" userId="af3073328ff57e66" providerId="LiveId" clId="{3A24D265-6A7D-F441-B8A4-18CA3B5B6D9C}" dt="2019-06-03T08:59:58.411" v="556" actId="478"/>
          <ac:spMkLst>
            <pc:docMk/>
            <pc:sldMk cId="646248852" sldId="267"/>
            <ac:spMk id="7" creationId="{BDA6C5CD-2D38-F94A-A684-B431B656C04C}"/>
          </ac:spMkLst>
        </pc:spChg>
        <pc:spChg chg="add del mod">
          <ac:chgData name="Minh Trần" userId="af3073328ff57e66" providerId="LiveId" clId="{3A24D265-6A7D-F441-B8A4-18CA3B5B6D9C}" dt="2019-06-03T09:00:01.308" v="557" actId="478"/>
          <ac:spMkLst>
            <pc:docMk/>
            <pc:sldMk cId="646248852" sldId="267"/>
            <ac:spMk id="8" creationId="{BFEBEAEF-9226-A448-B4B0-8705F6C8B9D9}"/>
          </ac:spMkLst>
        </pc:spChg>
        <pc:grpChg chg="add del mod">
          <ac:chgData name="Minh Trần" userId="af3073328ff57e66" providerId="LiveId" clId="{3A24D265-6A7D-F441-B8A4-18CA3B5B6D9C}" dt="2019-06-03T08:38:32.378" v="485" actId="165"/>
          <ac:grpSpMkLst>
            <pc:docMk/>
            <pc:sldMk cId="646248852" sldId="267"/>
            <ac:grpSpMk id="10" creationId="{AEEC8F20-9959-BC46-917F-E1120139E1D1}"/>
          </ac:grpSpMkLst>
        </pc:grpChg>
        <pc:picChg chg="add mod topLvl">
          <ac:chgData name="Minh Trần" userId="af3073328ff57e66" providerId="LiveId" clId="{3A24D265-6A7D-F441-B8A4-18CA3B5B6D9C}" dt="2019-06-03T08:38:35.208" v="492" actId="1035"/>
          <ac:picMkLst>
            <pc:docMk/>
            <pc:sldMk cId="646248852" sldId="267"/>
            <ac:picMk id="4" creationId="{DDB19B58-3C3E-FD4A-963F-84DC0CC3CB9D}"/>
          </ac:picMkLst>
        </pc:picChg>
        <pc:picChg chg="add mod">
          <ac:chgData name="Minh Trần" userId="af3073328ff57e66" providerId="LiveId" clId="{3A24D265-6A7D-F441-B8A4-18CA3B5B6D9C}" dt="2019-06-03T08:38:50.362" v="494" actId="1076"/>
          <ac:picMkLst>
            <pc:docMk/>
            <pc:sldMk cId="646248852" sldId="267"/>
            <ac:picMk id="9" creationId="{8669CAB6-4596-3E43-8063-CFDC2250A3EE}"/>
          </ac:picMkLst>
        </pc:picChg>
        <pc:picChg chg="add mod">
          <ac:chgData name="Minh Trần" userId="af3073328ff57e66" providerId="LiveId" clId="{3A24D265-6A7D-F441-B8A4-18CA3B5B6D9C}" dt="2019-06-03T08:42:01.426" v="496" actId="1076"/>
          <ac:picMkLst>
            <pc:docMk/>
            <pc:sldMk cId="646248852" sldId="267"/>
            <ac:picMk id="11" creationId="{3537C674-C637-094C-B862-6FAADA5C18E9}"/>
          </ac:picMkLst>
        </pc:picChg>
      </pc:sldChg>
      <pc:sldChg chg="addSp delSp modSp add">
        <pc:chgData name="Minh Trần" userId="af3073328ff57e66" providerId="LiveId" clId="{3A24D265-6A7D-F441-B8A4-18CA3B5B6D9C}" dt="2019-06-03T08:59:31.151" v="555" actId="1076"/>
        <pc:sldMkLst>
          <pc:docMk/>
          <pc:sldMk cId="3788410955" sldId="268"/>
        </pc:sldMkLst>
        <pc:spChg chg="del">
          <ac:chgData name="Minh Trần" userId="af3073328ff57e66" providerId="LiveId" clId="{3A24D265-6A7D-F441-B8A4-18CA3B5B6D9C}" dt="2019-06-03T08:43:52.028" v="499" actId="478"/>
          <ac:spMkLst>
            <pc:docMk/>
            <pc:sldMk cId="3788410955" sldId="268"/>
            <ac:spMk id="3" creationId="{513A70E5-0849-B944-9A2C-C2FC2A1A985C}"/>
          </ac:spMkLst>
        </pc:spChg>
        <pc:spChg chg="mod">
          <ac:chgData name="Minh Trần" userId="af3073328ff57e66" providerId="LiveId" clId="{3A24D265-6A7D-F441-B8A4-18CA3B5B6D9C}" dt="2019-06-03T08:49:58.960" v="537" actId="1076"/>
          <ac:spMkLst>
            <pc:docMk/>
            <pc:sldMk cId="3788410955" sldId="268"/>
            <ac:spMk id="5" creationId="{9E2B4870-A694-FE48-9374-29EABD2B825F}"/>
          </ac:spMkLst>
        </pc:spChg>
        <pc:spChg chg="mod">
          <ac:chgData name="Minh Trần" userId="af3073328ff57e66" providerId="LiveId" clId="{3A24D265-6A7D-F441-B8A4-18CA3B5B6D9C}" dt="2019-06-03T08:59:23.454" v="552" actId="1076"/>
          <ac:spMkLst>
            <pc:docMk/>
            <pc:sldMk cId="3788410955" sldId="268"/>
            <ac:spMk id="6" creationId="{67CDF506-24B0-D74C-B596-C960448251C4}"/>
          </ac:spMkLst>
        </pc:spChg>
        <pc:spChg chg="del">
          <ac:chgData name="Minh Trần" userId="af3073328ff57e66" providerId="LiveId" clId="{3A24D265-6A7D-F441-B8A4-18CA3B5B6D9C}" dt="2019-06-03T08:43:49.359" v="498" actId="478"/>
          <ac:spMkLst>
            <pc:docMk/>
            <pc:sldMk cId="3788410955" sldId="268"/>
            <ac:spMk id="7" creationId="{BDA6C5CD-2D38-F94A-A684-B431B656C04C}"/>
          </ac:spMkLst>
        </pc:spChg>
        <pc:spChg chg="del">
          <ac:chgData name="Minh Trần" userId="af3073328ff57e66" providerId="LiveId" clId="{3A24D265-6A7D-F441-B8A4-18CA3B5B6D9C}" dt="2019-06-03T08:43:49.359" v="498" actId="478"/>
          <ac:spMkLst>
            <pc:docMk/>
            <pc:sldMk cId="3788410955" sldId="268"/>
            <ac:spMk id="8" creationId="{BFEBEAEF-9226-A448-B4B0-8705F6C8B9D9}"/>
          </ac:spMkLst>
        </pc:spChg>
        <pc:spChg chg="add del mod">
          <ac:chgData name="Minh Trần" userId="af3073328ff57e66" providerId="LiveId" clId="{3A24D265-6A7D-F441-B8A4-18CA3B5B6D9C}" dt="2019-06-03T08:43:54.522" v="500" actId="478"/>
          <ac:spMkLst>
            <pc:docMk/>
            <pc:sldMk cId="3788410955" sldId="268"/>
            <ac:spMk id="10" creationId="{7A48040A-D238-5845-ACFF-807056432225}"/>
          </ac:spMkLst>
        </pc:spChg>
        <pc:spChg chg="add mod">
          <ac:chgData name="Minh Trần" userId="af3073328ff57e66" providerId="LiveId" clId="{3A24D265-6A7D-F441-B8A4-18CA3B5B6D9C}" dt="2019-06-03T08:44:59.923" v="513" actId="1076"/>
          <ac:spMkLst>
            <pc:docMk/>
            <pc:sldMk cId="3788410955" sldId="268"/>
            <ac:spMk id="12" creationId="{98493059-2351-4145-8A90-DC3B953362C1}"/>
          </ac:spMkLst>
        </pc:spChg>
        <pc:picChg chg="del">
          <ac:chgData name="Minh Trần" userId="af3073328ff57e66" providerId="LiveId" clId="{3A24D265-6A7D-F441-B8A4-18CA3B5B6D9C}" dt="2019-06-03T08:49:13.552" v="520" actId="478"/>
          <ac:picMkLst>
            <pc:docMk/>
            <pc:sldMk cId="3788410955" sldId="268"/>
            <ac:picMk id="4" creationId="{DDB19B58-3C3E-FD4A-963F-84DC0CC3CB9D}"/>
          </ac:picMkLst>
        </pc:picChg>
        <pc:picChg chg="del">
          <ac:chgData name="Minh Trần" userId="af3073328ff57e66" providerId="LiveId" clId="{3A24D265-6A7D-F441-B8A4-18CA3B5B6D9C}" dt="2019-06-03T08:51:04.949" v="542" actId="478"/>
          <ac:picMkLst>
            <pc:docMk/>
            <pc:sldMk cId="3788410955" sldId="268"/>
            <ac:picMk id="9" creationId="{8669CAB6-4596-3E43-8063-CFDC2250A3EE}"/>
          </ac:picMkLst>
        </pc:picChg>
        <pc:picChg chg="del">
          <ac:chgData name="Minh Trần" userId="af3073328ff57e66" providerId="LiveId" clId="{3A24D265-6A7D-F441-B8A4-18CA3B5B6D9C}" dt="2019-06-03T08:59:26.135" v="553" actId="478"/>
          <ac:picMkLst>
            <pc:docMk/>
            <pc:sldMk cId="3788410955" sldId="268"/>
            <ac:picMk id="11" creationId="{3537C674-C637-094C-B862-6FAADA5C18E9}"/>
          </ac:picMkLst>
        </pc:picChg>
        <pc:picChg chg="add mod">
          <ac:chgData name="Minh Trần" userId="af3073328ff57e66" providerId="LiveId" clId="{3A24D265-6A7D-F441-B8A4-18CA3B5B6D9C}" dt="2019-06-03T08:45:10.779" v="514" actId="1076"/>
          <ac:picMkLst>
            <pc:docMk/>
            <pc:sldMk cId="3788410955" sldId="268"/>
            <ac:picMk id="13" creationId="{E98BEC2C-C1FC-164E-8B00-AEE568D30E8A}"/>
          </ac:picMkLst>
        </pc:picChg>
        <pc:picChg chg="add mod">
          <ac:chgData name="Minh Trần" userId="af3073328ff57e66" providerId="LiveId" clId="{3A24D265-6A7D-F441-B8A4-18CA3B5B6D9C}" dt="2019-06-03T08:50:04.873" v="539" actId="1037"/>
          <ac:picMkLst>
            <pc:docMk/>
            <pc:sldMk cId="3788410955" sldId="268"/>
            <ac:picMk id="14" creationId="{0750B41C-F43B-4C4D-B682-7467C9445840}"/>
          </ac:picMkLst>
        </pc:picChg>
        <pc:picChg chg="add mod">
          <ac:chgData name="Minh Trần" userId="af3073328ff57e66" providerId="LiveId" clId="{3A24D265-6A7D-F441-B8A4-18CA3B5B6D9C}" dt="2019-06-03T08:51:15.307" v="544" actId="1076"/>
          <ac:picMkLst>
            <pc:docMk/>
            <pc:sldMk cId="3788410955" sldId="268"/>
            <ac:picMk id="15" creationId="{7619B9E6-7207-3D4D-9884-A075E6C64716}"/>
          </ac:picMkLst>
        </pc:picChg>
        <pc:picChg chg="add mod">
          <ac:chgData name="Minh Trần" userId="af3073328ff57e66" providerId="LiveId" clId="{3A24D265-6A7D-F441-B8A4-18CA3B5B6D9C}" dt="2019-06-03T08:59:31.151" v="555" actId="1076"/>
          <ac:picMkLst>
            <pc:docMk/>
            <pc:sldMk cId="3788410955" sldId="268"/>
            <ac:picMk id="16" creationId="{41D5344D-AF75-B34C-B900-8F96631C16A4}"/>
          </ac:picMkLst>
        </pc:picChg>
      </pc:sldChg>
      <pc:sldChg chg="addSp delSp modSp add">
        <pc:chgData name="Minh Trần" userId="af3073328ff57e66" providerId="LiveId" clId="{3A24D265-6A7D-F441-B8A4-18CA3B5B6D9C}" dt="2019-06-03T09:08:50.047" v="593" actId="1036"/>
        <pc:sldMkLst>
          <pc:docMk/>
          <pc:sldMk cId="324303377" sldId="269"/>
        </pc:sldMkLst>
        <pc:spChg chg="del mod">
          <ac:chgData name="Minh Trần" userId="af3073328ff57e66" providerId="LiveId" clId="{3A24D265-6A7D-F441-B8A4-18CA3B5B6D9C}" dt="2019-06-03T09:06:49.998" v="572" actId="478"/>
          <ac:spMkLst>
            <pc:docMk/>
            <pc:sldMk cId="324303377" sldId="269"/>
            <ac:spMk id="5" creationId="{9E2B4870-A694-FE48-9374-29EABD2B825F}"/>
          </ac:spMkLst>
        </pc:spChg>
        <pc:spChg chg="del mod">
          <ac:chgData name="Minh Trần" userId="af3073328ff57e66" providerId="LiveId" clId="{3A24D265-6A7D-F441-B8A4-18CA3B5B6D9C}" dt="2019-06-03T09:06:47.210" v="571" actId="478"/>
          <ac:spMkLst>
            <pc:docMk/>
            <pc:sldMk cId="324303377" sldId="269"/>
            <ac:spMk id="6" creationId="{67CDF506-24B0-D74C-B596-C960448251C4}"/>
          </ac:spMkLst>
        </pc:spChg>
        <pc:spChg chg="mod">
          <ac:chgData name="Minh Trần" userId="af3073328ff57e66" providerId="LiveId" clId="{3A24D265-6A7D-F441-B8A4-18CA3B5B6D9C}" dt="2019-06-03T09:08:50.047" v="593" actId="1036"/>
          <ac:spMkLst>
            <pc:docMk/>
            <pc:sldMk cId="324303377" sldId="269"/>
            <ac:spMk id="12" creationId="{98493059-2351-4145-8A90-DC3B953362C1}"/>
          </ac:spMkLst>
        </pc:spChg>
        <pc:picChg chg="add mod">
          <ac:chgData name="Minh Trần" userId="af3073328ff57e66" providerId="LiveId" clId="{3A24D265-6A7D-F441-B8A4-18CA3B5B6D9C}" dt="2019-06-03T09:08:50.047" v="593" actId="1036"/>
          <ac:picMkLst>
            <pc:docMk/>
            <pc:sldMk cId="324303377" sldId="269"/>
            <ac:picMk id="2" creationId="{3DC95D6C-EE65-F34A-9B85-C3CD9FD6B78F}"/>
          </ac:picMkLst>
        </pc:picChg>
        <pc:picChg chg="add mod">
          <ac:chgData name="Minh Trần" userId="af3073328ff57e66" providerId="LiveId" clId="{3A24D265-6A7D-F441-B8A4-18CA3B5B6D9C}" dt="2019-06-03T09:08:50.047" v="593" actId="1036"/>
          <ac:picMkLst>
            <pc:docMk/>
            <pc:sldMk cId="324303377" sldId="269"/>
            <ac:picMk id="3" creationId="{B7533809-A140-594D-900E-0ED800FBFEB9}"/>
          </ac:picMkLst>
        </pc:picChg>
        <pc:picChg chg="add mod">
          <ac:chgData name="Minh Trần" userId="af3073328ff57e66" providerId="LiveId" clId="{3A24D265-6A7D-F441-B8A4-18CA3B5B6D9C}" dt="2019-06-03T09:08:50.047" v="593" actId="1036"/>
          <ac:picMkLst>
            <pc:docMk/>
            <pc:sldMk cId="324303377" sldId="269"/>
            <ac:picMk id="4" creationId="{C8935D92-90B2-CD4B-8288-EB1D94EB1133}"/>
          </ac:picMkLst>
        </pc:picChg>
        <pc:picChg chg="add mod">
          <ac:chgData name="Minh Trần" userId="af3073328ff57e66" providerId="LiveId" clId="{3A24D265-6A7D-F441-B8A4-18CA3B5B6D9C}" dt="2019-06-03T09:08:50.047" v="593" actId="1036"/>
          <ac:picMkLst>
            <pc:docMk/>
            <pc:sldMk cId="324303377" sldId="269"/>
            <ac:picMk id="7" creationId="{BFE7DD33-C939-5248-80FA-2E43A1424BB5}"/>
          </ac:picMkLst>
        </pc:picChg>
        <pc:picChg chg="del">
          <ac:chgData name="Minh Trần" userId="af3073328ff57e66" providerId="LiveId" clId="{3A24D265-6A7D-F441-B8A4-18CA3B5B6D9C}" dt="2019-06-03T09:06:35.289" v="568" actId="478"/>
          <ac:picMkLst>
            <pc:docMk/>
            <pc:sldMk cId="324303377" sldId="269"/>
            <ac:picMk id="13" creationId="{E98BEC2C-C1FC-164E-8B00-AEE568D30E8A}"/>
          </ac:picMkLst>
        </pc:picChg>
        <pc:picChg chg="del mod">
          <ac:chgData name="Minh Trần" userId="af3073328ff57e66" providerId="LiveId" clId="{3A24D265-6A7D-F441-B8A4-18CA3B5B6D9C}" dt="2019-06-03T09:06:47.210" v="571" actId="478"/>
          <ac:picMkLst>
            <pc:docMk/>
            <pc:sldMk cId="324303377" sldId="269"/>
            <ac:picMk id="14" creationId="{0750B41C-F43B-4C4D-B682-7467C9445840}"/>
          </ac:picMkLst>
        </pc:picChg>
        <pc:picChg chg="del mod">
          <ac:chgData name="Minh Trần" userId="af3073328ff57e66" providerId="LiveId" clId="{3A24D265-6A7D-F441-B8A4-18CA3B5B6D9C}" dt="2019-06-03T09:06:47.210" v="571" actId="478"/>
          <ac:picMkLst>
            <pc:docMk/>
            <pc:sldMk cId="324303377" sldId="269"/>
            <ac:picMk id="15" creationId="{7619B9E6-7207-3D4D-9884-A075E6C64716}"/>
          </ac:picMkLst>
        </pc:picChg>
        <pc:picChg chg="del">
          <ac:chgData name="Minh Trần" userId="af3073328ff57e66" providerId="LiveId" clId="{3A24D265-6A7D-F441-B8A4-18CA3B5B6D9C}" dt="2019-06-03T09:05:25.856" v="563" actId="478"/>
          <ac:picMkLst>
            <pc:docMk/>
            <pc:sldMk cId="324303377" sldId="269"/>
            <ac:picMk id="16" creationId="{41D5344D-AF75-B34C-B900-8F96631C16A4}"/>
          </ac:picMkLst>
        </pc:picChg>
      </pc:sldChg>
      <pc:sldChg chg="addSp delSp modSp add">
        <pc:chgData name="Minh Trần" userId="af3073328ff57e66" providerId="LiveId" clId="{3A24D265-6A7D-F441-B8A4-18CA3B5B6D9C}" dt="2019-06-03T09:16:19.674" v="604" actId="1076"/>
        <pc:sldMkLst>
          <pc:docMk/>
          <pc:sldMk cId="714837190" sldId="270"/>
        </pc:sldMkLst>
        <pc:spChg chg="mod">
          <ac:chgData name="Minh Trần" userId="af3073328ff57e66" providerId="LiveId" clId="{3A24D265-6A7D-F441-B8A4-18CA3B5B6D9C}" dt="2019-06-03T09:10:55.788" v="598" actId="20577"/>
          <ac:spMkLst>
            <pc:docMk/>
            <pc:sldMk cId="714837190" sldId="270"/>
            <ac:spMk id="12" creationId="{98493059-2351-4145-8A90-DC3B953362C1}"/>
          </ac:spMkLst>
        </pc:spChg>
        <pc:picChg chg="del">
          <ac:chgData name="Minh Trần" userId="af3073328ff57e66" providerId="LiveId" clId="{3A24D265-6A7D-F441-B8A4-18CA3B5B6D9C}" dt="2019-06-03T09:12:44.327" v="599" actId="478"/>
          <ac:picMkLst>
            <pc:docMk/>
            <pc:sldMk cId="714837190" sldId="270"/>
            <ac:picMk id="2" creationId="{3DC95D6C-EE65-F34A-9B85-C3CD9FD6B78F}"/>
          </ac:picMkLst>
        </pc:picChg>
        <pc:picChg chg="del">
          <ac:chgData name="Minh Trần" userId="af3073328ff57e66" providerId="LiveId" clId="{3A24D265-6A7D-F441-B8A4-18CA3B5B6D9C}" dt="2019-06-03T09:12:44.327" v="599" actId="478"/>
          <ac:picMkLst>
            <pc:docMk/>
            <pc:sldMk cId="714837190" sldId="270"/>
            <ac:picMk id="3" creationId="{B7533809-A140-594D-900E-0ED800FBFEB9}"/>
          </ac:picMkLst>
        </pc:picChg>
        <pc:picChg chg="del">
          <ac:chgData name="Minh Trần" userId="af3073328ff57e66" providerId="LiveId" clId="{3A24D265-6A7D-F441-B8A4-18CA3B5B6D9C}" dt="2019-06-03T09:12:44.327" v="599" actId="478"/>
          <ac:picMkLst>
            <pc:docMk/>
            <pc:sldMk cId="714837190" sldId="270"/>
            <ac:picMk id="4" creationId="{C8935D92-90B2-CD4B-8288-EB1D94EB1133}"/>
          </ac:picMkLst>
        </pc:picChg>
        <pc:picChg chg="add mod">
          <ac:chgData name="Minh Trần" userId="af3073328ff57e66" providerId="LiveId" clId="{3A24D265-6A7D-F441-B8A4-18CA3B5B6D9C}" dt="2019-06-03T09:12:51.503" v="601" actId="1076"/>
          <ac:picMkLst>
            <pc:docMk/>
            <pc:sldMk cId="714837190" sldId="270"/>
            <ac:picMk id="5" creationId="{1BBF175C-6DAC-1D4B-B777-40FC801DC11B}"/>
          </ac:picMkLst>
        </pc:picChg>
        <pc:picChg chg="add">
          <ac:chgData name="Minh Trần" userId="af3073328ff57e66" providerId="LiveId" clId="{3A24D265-6A7D-F441-B8A4-18CA3B5B6D9C}" dt="2019-06-03T09:13:32.159" v="602"/>
          <ac:picMkLst>
            <pc:docMk/>
            <pc:sldMk cId="714837190" sldId="270"/>
            <ac:picMk id="6" creationId="{C2B25ED6-730E-E941-AB74-84927E7256B8}"/>
          </ac:picMkLst>
        </pc:picChg>
        <pc:picChg chg="del">
          <ac:chgData name="Minh Trần" userId="af3073328ff57e66" providerId="LiveId" clId="{3A24D265-6A7D-F441-B8A4-18CA3B5B6D9C}" dt="2019-06-03T09:12:44.327" v="599" actId="478"/>
          <ac:picMkLst>
            <pc:docMk/>
            <pc:sldMk cId="714837190" sldId="270"/>
            <ac:picMk id="7" creationId="{BFE7DD33-C939-5248-80FA-2E43A1424BB5}"/>
          </ac:picMkLst>
        </pc:picChg>
        <pc:picChg chg="add mod">
          <ac:chgData name="Minh Trần" userId="af3073328ff57e66" providerId="LiveId" clId="{3A24D265-6A7D-F441-B8A4-18CA3B5B6D9C}" dt="2019-06-03T09:16:19.674" v="604" actId="1076"/>
          <ac:picMkLst>
            <pc:docMk/>
            <pc:sldMk cId="714837190" sldId="270"/>
            <ac:picMk id="8" creationId="{F143E049-13AE-B640-BF52-3F8F05EB9656}"/>
          </ac:picMkLst>
        </pc:picChg>
      </pc:sldChg>
      <pc:sldChg chg="addSp delSp modSp add">
        <pc:chgData name="Minh Trần" userId="af3073328ff57e66" providerId="LiveId" clId="{3A24D265-6A7D-F441-B8A4-18CA3B5B6D9C}" dt="2019-06-03T09:19:24.852" v="670" actId="1036"/>
        <pc:sldMkLst>
          <pc:docMk/>
          <pc:sldMk cId="4072062788" sldId="271"/>
        </pc:sldMkLst>
        <pc:spChg chg="mod">
          <ac:chgData name="Minh Trần" userId="af3073328ff57e66" providerId="LiveId" clId="{3A24D265-6A7D-F441-B8A4-18CA3B5B6D9C}" dt="2019-06-03T09:19:09.728" v="652" actId="1035"/>
          <ac:spMkLst>
            <pc:docMk/>
            <pc:sldMk cId="4072062788" sldId="271"/>
            <ac:spMk id="12" creationId="{98493059-2351-4145-8A90-DC3B953362C1}"/>
          </ac:spMkLst>
        </pc:spChg>
        <pc:picChg chg="add mod">
          <ac:chgData name="Minh Trần" userId="af3073328ff57e66" providerId="LiveId" clId="{3A24D265-6A7D-F441-B8A4-18CA3B5B6D9C}" dt="2019-06-03T09:19:24.852" v="670" actId="1036"/>
          <ac:picMkLst>
            <pc:docMk/>
            <pc:sldMk cId="4072062788" sldId="271"/>
            <ac:picMk id="2" creationId="{BB6D17CF-B234-E34D-9998-BAC80AC2A19D}"/>
          </ac:picMkLst>
        </pc:picChg>
        <pc:picChg chg="add del mod">
          <ac:chgData name="Minh Trần" userId="af3073328ff57e66" providerId="LiveId" clId="{3A24D265-6A7D-F441-B8A4-18CA3B5B6D9C}" dt="2019-06-03T09:19:19.661" v="664"/>
          <ac:picMkLst>
            <pc:docMk/>
            <pc:sldMk cId="4072062788" sldId="271"/>
            <ac:picMk id="3" creationId="{F496C23C-5FF3-114D-A335-510B4F299696}"/>
          </ac:picMkLst>
        </pc:picChg>
        <pc:picChg chg="del">
          <ac:chgData name="Minh Trần" userId="af3073328ff57e66" providerId="LiveId" clId="{3A24D265-6A7D-F441-B8A4-18CA3B5B6D9C}" dt="2019-06-03T09:17:10.655" v="606" actId="478"/>
          <ac:picMkLst>
            <pc:docMk/>
            <pc:sldMk cId="4072062788" sldId="271"/>
            <ac:picMk id="5" creationId="{1BBF175C-6DAC-1D4B-B777-40FC801DC11B}"/>
          </ac:picMkLst>
        </pc:picChg>
        <pc:picChg chg="del">
          <ac:chgData name="Minh Trần" userId="af3073328ff57e66" providerId="LiveId" clId="{3A24D265-6A7D-F441-B8A4-18CA3B5B6D9C}" dt="2019-06-03T09:17:10.655" v="606" actId="478"/>
          <ac:picMkLst>
            <pc:docMk/>
            <pc:sldMk cId="4072062788" sldId="271"/>
            <ac:picMk id="6" creationId="{C2B25ED6-730E-E941-AB74-84927E7256B8}"/>
          </ac:picMkLst>
        </pc:picChg>
        <pc:picChg chg="del">
          <ac:chgData name="Minh Trần" userId="af3073328ff57e66" providerId="LiveId" clId="{3A24D265-6A7D-F441-B8A4-18CA3B5B6D9C}" dt="2019-06-03T09:17:10.655" v="606" actId="478"/>
          <ac:picMkLst>
            <pc:docMk/>
            <pc:sldMk cId="4072062788" sldId="271"/>
            <ac:picMk id="8" creationId="{F143E049-13AE-B640-BF52-3F8F05EB9656}"/>
          </ac:picMkLst>
        </pc:picChg>
      </pc:sldChg>
      <pc:sldChg chg="addSp delSp modSp add">
        <pc:chgData name="Minh Trần" userId="af3073328ff57e66" providerId="LiveId" clId="{3A24D265-6A7D-F441-B8A4-18CA3B5B6D9C}" dt="2019-06-03T09:20:36.860" v="696" actId="1076"/>
        <pc:sldMkLst>
          <pc:docMk/>
          <pc:sldMk cId="4054707706" sldId="272"/>
        </pc:sldMkLst>
        <pc:spChg chg="mod">
          <ac:chgData name="Minh Trần" userId="af3073328ff57e66" providerId="LiveId" clId="{3A24D265-6A7D-F441-B8A4-18CA3B5B6D9C}" dt="2019-06-03T09:19:53.596" v="694" actId="14100"/>
          <ac:spMkLst>
            <pc:docMk/>
            <pc:sldMk cId="4054707706" sldId="272"/>
            <ac:spMk id="12" creationId="{98493059-2351-4145-8A90-DC3B953362C1}"/>
          </ac:spMkLst>
        </pc:spChg>
        <pc:picChg chg="del">
          <ac:chgData name="Minh Trần" userId="af3073328ff57e66" providerId="LiveId" clId="{3A24D265-6A7D-F441-B8A4-18CA3B5B6D9C}" dt="2019-06-03T09:19:31.123" v="672" actId="478"/>
          <ac:picMkLst>
            <pc:docMk/>
            <pc:sldMk cId="4054707706" sldId="272"/>
            <ac:picMk id="2" creationId="{BB6D17CF-B234-E34D-9998-BAC80AC2A19D}"/>
          </ac:picMkLst>
        </pc:picChg>
        <pc:picChg chg="add mod">
          <ac:chgData name="Minh Trần" userId="af3073328ff57e66" providerId="LiveId" clId="{3A24D265-6A7D-F441-B8A4-18CA3B5B6D9C}" dt="2019-06-03T09:20:36.860" v="696" actId="1076"/>
          <ac:picMkLst>
            <pc:docMk/>
            <pc:sldMk cId="4054707706" sldId="272"/>
            <ac:picMk id="3" creationId="{E479A9E5-55F2-1B42-9FEE-FAFC56B4BEBE}"/>
          </ac:picMkLst>
        </pc:picChg>
        <pc:picChg chg="add mod">
          <ac:chgData name="Minh Trần" userId="af3073328ff57e66" providerId="LiveId" clId="{3A24D265-6A7D-F441-B8A4-18CA3B5B6D9C}" dt="2019-06-03T09:19:36.171" v="674" actId="1076"/>
          <ac:picMkLst>
            <pc:docMk/>
            <pc:sldMk cId="4054707706" sldId="272"/>
            <ac:picMk id="4" creationId="{7C8284BD-E7E5-F54E-A956-48CE31218CB7}"/>
          </ac:picMkLst>
        </pc:picChg>
      </pc:sldChg>
      <pc:sldChg chg="addSp delSp modSp add">
        <pc:chgData name="Minh Trần" userId="af3073328ff57e66" providerId="LiveId" clId="{3A24D265-6A7D-F441-B8A4-18CA3B5B6D9C}" dt="2019-06-03T14:19:44.831" v="730" actId="1035"/>
        <pc:sldMkLst>
          <pc:docMk/>
          <pc:sldMk cId="3149767256" sldId="273"/>
        </pc:sldMkLst>
        <pc:spChg chg="mod">
          <ac:chgData name="Minh Trần" userId="af3073328ff57e66" providerId="LiveId" clId="{3A24D265-6A7D-F441-B8A4-18CA3B5B6D9C}" dt="2019-06-03T14:19:42.506" v="726" actId="1035"/>
          <ac:spMkLst>
            <pc:docMk/>
            <pc:sldMk cId="3149767256" sldId="273"/>
            <ac:spMk id="12" creationId="{98493059-2351-4145-8A90-DC3B953362C1}"/>
          </ac:spMkLst>
        </pc:spChg>
        <pc:picChg chg="add mod">
          <ac:chgData name="Minh Trần" userId="af3073328ff57e66" providerId="LiveId" clId="{3A24D265-6A7D-F441-B8A4-18CA3B5B6D9C}" dt="2019-06-03T14:19:42.506" v="726" actId="1035"/>
          <ac:picMkLst>
            <pc:docMk/>
            <pc:sldMk cId="3149767256" sldId="273"/>
            <ac:picMk id="2" creationId="{EB5E600C-276A-FD4A-95A7-61BF0EF135BD}"/>
          </ac:picMkLst>
        </pc:picChg>
        <pc:picChg chg="del">
          <ac:chgData name="Minh Trần" userId="af3073328ff57e66" providerId="LiveId" clId="{3A24D265-6A7D-F441-B8A4-18CA3B5B6D9C}" dt="2019-06-03T09:23:33.023" v="704" actId="478"/>
          <ac:picMkLst>
            <pc:docMk/>
            <pc:sldMk cId="3149767256" sldId="273"/>
            <ac:picMk id="3" creationId="{E479A9E5-55F2-1B42-9FEE-FAFC56B4BEBE}"/>
          </ac:picMkLst>
        </pc:picChg>
        <pc:picChg chg="del">
          <ac:chgData name="Minh Trần" userId="af3073328ff57e66" providerId="LiveId" clId="{3A24D265-6A7D-F441-B8A4-18CA3B5B6D9C}" dt="2019-06-03T09:23:38.184" v="705" actId="478"/>
          <ac:picMkLst>
            <pc:docMk/>
            <pc:sldMk cId="3149767256" sldId="273"/>
            <ac:picMk id="4" creationId="{7C8284BD-E7E5-F54E-A956-48CE31218CB7}"/>
          </ac:picMkLst>
        </pc:picChg>
        <pc:picChg chg="add mod">
          <ac:chgData name="Minh Trần" userId="af3073328ff57e66" providerId="LiveId" clId="{3A24D265-6A7D-F441-B8A4-18CA3B5B6D9C}" dt="2019-06-03T14:19:42.506" v="726" actId="1035"/>
          <ac:picMkLst>
            <pc:docMk/>
            <pc:sldMk cId="3149767256" sldId="273"/>
            <ac:picMk id="5" creationId="{A6401B73-ECA1-0442-B16F-117B1ACD16C3}"/>
          </ac:picMkLst>
        </pc:picChg>
        <pc:picChg chg="add mod">
          <ac:chgData name="Minh Trần" userId="af3073328ff57e66" providerId="LiveId" clId="{3A24D265-6A7D-F441-B8A4-18CA3B5B6D9C}" dt="2019-06-03T14:19:44.831" v="730" actId="1035"/>
          <ac:picMkLst>
            <pc:docMk/>
            <pc:sldMk cId="3149767256" sldId="273"/>
            <ac:picMk id="6" creationId="{82BCE334-7055-244D-9646-E64A559D9AE0}"/>
          </ac:picMkLst>
        </pc:picChg>
      </pc:sldChg>
      <pc:sldChg chg="addSp delSp modSp add">
        <pc:chgData name="Minh Trần" userId="af3073328ff57e66" providerId="LiveId" clId="{3A24D265-6A7D-F441-B8A4-18CA3B5B6D9C}" dt="2019-06-03T14:21:25.330" v="743"/>
        <pc:sldMkLst>
          <pc:docMk/>
          <pc:sldMk cId="166172067" sldId="274"/>
        </pc:sldMkLst>
        <pc:spChg chg="mod">
          <ac:chgData name="Minh Trần" userId="af3073328ff57e66" providerId="LiveId" clId="{3A24D265-6A7D-F441-B8A4-18CA3B5B6D9C}" dt="2019-06-03T14:20:41.401" v="737" actId="20577"/>
          <ac:spMkLst>
            <pc:docMk/>
            <pc:sldMk cId="166172067" sldId="274"/>
            <ac:spMk id="12" creationId="{98493059-2351-4145-8A90-DC3B953362C1}"/>
          </ac:spMkLst>
        </pc:spChg>
        <pc:picChg chg="del">
          <ac:chgData name="Minh Trần" userId="af3073328ff57e66" providerId="LiveId" clId="{3A24D265-6A7D-F441-B8A4-18CA3B5B6D9C}" dt="2019-06-03T14:20:55.876" v="738" actId="478"/>
          <ac:picMkLst>
            <pc:docMk/>
            <pc:sldMk cId="166172067" sldId="274"/>
            <ac:picMk id="2" creationId="{EB5E600C-276A-FD4A-95A7-61BF0EF135BD}"/>
          </ac:picMkLst>
        </pc:picChg>
        <pc:picChg chg="add mod">
          <ac:chgData name="Minh Trần" userId="af3073328ff57e66" providerId="LiveId" clId="{3A24D265-6A7D-F441-B8A4-18CA3B5B6D9C}" dt="2019-06-03T14:21:05.572" v="742" actId="1076"/>
          <ac:picMkLst>
            <pc:docMk/>
            <pc:sldMk cId="166172067" sldId="274"/>
            <ac:picMk id="3" creationId="{B331A0FA-5504-7B44-86DE-77CD942C3184}"/>
          </ac:picMkLst>
        </pc:picChg>
        <pc:picChg chg="add">
          <ac:chgData name="Minh Trần" userId="af3073328ff57e66" providerId="LiveId" clId="{3A24D265-6A7D-F441-B8A4-18CA3B5B6D9C}" dt="2019-06-03T14:21:25.330" v="743"/>
          <ac:picMkLst>
            <pc:docMk/>
            <pc:sldMk cId="166172067" sldId="274"/>
            <ac:picMk id="4" creationId="{0B1320B4-8BDD-7E4F-BB00-DD01EF6CB9EF}"/>
          </ac:picMkLst>
        </pc:picChg>
        <pc:picChg chg="del">
          <ac:chgData name="Minh Trần" userId="af3073328ff57e66" providerId="LiveId" clId="{3A24D265-6A7D-F441-B8A4-18CA3B5B6D9C}" dt="2019-06-03T14:20:57.552" v="739" actId="478"/>
          <ac:picMkLst>
            <pc:docMk/>
            <pc:sldMk cId="166172067" sldId="274"/>
            <ac:picMk id="5" creationId="{A6401B73-ECA1-0442-B16F-117B1ACD16C3}"/>
          </ac:picMkLst>
        </pc:picChg>
        <pc:picChg chg="del">
          <ac:chgData name="Minh Trần" userId="af3073328ff57e66" providerId="LiveId" clId="{3A24D265-6A7D-F441-B8A4-18CA3B5B6D9C}" dt="2019-06-03T14:20:59.010" v="740" actId="478"/>
          <ac:picMkLst>
            <pc:docMk/>
            <pc:sldMk cId="166172067" sldId="274"/>
            <ac:picMk id="6" creationId="{82BCE334-7055-244D-9646-E64A559D9AE0}"/>
          </ac:picMkLst>
        </pc:picChg>
      </pc:sldChg>
      <pc:sldChg chg="addSp delSp modSp add">
        <pc:chgData name="Minh Trần" userId="af3073328ff57e66" providerId="LiveId" clId="{3A24D265-6A7D-F441-B8A4-18CA3B5B6D9C}" dt="2019-06-03T14:26:06.628" v="787" actId="1076"/>
        <pc:sldMkLst>
          <pc:docMk/>
          <pc:sldMk cId="1341751093" sldId="275"/>
        </pc:sldMkLst>
        <pc:spChg chg="add mod">
          <ac:chgData name="Minh Trần" userId="af3073328ff57e66" providerId="LiveId" clId="{3A24D265-6A7D-F441-B8A4-18CA3B5B6D9C}" dt="2019-06-03T14:24:42.601" v="783" actId="1076"/>
          <ac:spMkLst>
            <pc:docMk/>
            <pc:sldMk cId="1341751093" sldId="275"/>
            <ac:spMk id="6" creationId="{4387C7B4-CCCA-CF42-A0CE-E405B9B91727}"/>
          </ac:spMkLst>
        </pc:spChg>
        <pc:spChg chg="mod">
          <ac:chgData name="Minh Trần" userId="af3073328ff57e66" providerId="LiveId" clId="{3A24D265-6A7D-F441-B8A4-18CA3B5B6D9C}" dt="2019-06-03T14:22:42.717" v="770" actId="20577"/>
          <ac:spMkLst>
            <pc:docMk/>
            <pc:sldMk cId="1341751093" sldId="275"/>
            <ac:spMk id="12" creationId="{98493059-2351-4145-8A90-DC3B953362C1}"/>
          </ac:spMkLst>
        </pc:spChg>
        <pc:picChg chg="add mod">
          <ac:chgData name="Minh Trần" userId="af3073328ff57e66" providerId="LiveId" clId="{3A24D265-6A7D-F441-B8A4-18CA3B5B6D9C}" dt="2019-06-03T14:23:17.736" v="774" actId="1076"/>
          <ac:picMkLst>
            <pc:docMk/>
            <pc:sldMk cId="1341751093" sldId="275"/>
            <ac:picMk id="2" creationId="{E319F539-454F-6D4F-9675-40DA3C122B9A}"/>
          </ac:picMkLst>
        </pc:picChg>
        <pc:picChg chg="del">
          <ac:chgData name="Minh Trần" userId="af3073328ff57e66" providerId="LiveId" clId="{3A24D265-6A7D-F441-B8A4-18CA3B5B6D9C}" dt="2019-06-03T14:23:10.234" v="771" actId="478"/>
          <ac:picMkLst>
            <pc:docMk/>
            <pc:sldMk cId="1341751093" sldId="275"/>
            <ac:picMk id="3" creationId="{B331A0FA-5504-7B44-86DE-77CD942C3184}"/>
          </ac:picMkLst>
        </pc:picChg>
        <pc:picChg chg="del">
          <ac:chgData name="Minh Trần" userId="af3073328ff57e66" providerId="LiveId" clId="{3A24D265-6A7D-F441-B8A4-18CA3B5B6D9C}" dt="2019-06-03T14:23:11.407" v="772" actId="478"/>
          <ac:picMkLst>
            <pc:docMk/>
            <pc:sldMk cId="1341751093" sldId="275"/>
            <ac:picMk id="4" creationId="{0B1320B4-8BDD-7E4F-BB00-DD01EF6CB9EF}"/>
          </ac:picMkLst>
        </pc:picChg>
        <pc:picChg chg="add mod">
          <ac:chgData name="Minh Trần" userId="af3073328ff57e66" providerId="LiveId" clId="{3A24D265-6A7D-F441-B8A4-18CA3B5B6D9C}" dt="2019-06-03T14:23:46.886" v="778" actId="1036"/>
          <ac:picMkLst>
            <pc:docMk/>
            <pc:sldMk cId="1341751093" sldId="275"/>
            <ac:picMk id="5" creationId="{8B30AC9F-29F1-B64B-AEA6-27AA7BE1F834}"/>
          </ac:picMkLst>
        </pc:picChg>
        <pc:picChg chg="add mod">
          <ac:chgData name="Minh Trần" userId="af3073328ff57e66" providerId="LiveId" clId="{3A24D265-6A7D-F441-B8A4-18CA3B5B6D9C}" dt="2019-06-03T14:25:34.365" v="785" actId="1076"/>
          <ac:picMkLst>
            <pc:docMk/>
            <pc:sldMk cId="1341751093" sldId="275"/>
            <ac:picMk id="7" creationId="{CE9FECC1-C3AC-104E-AE3A-290CEC01963E}"/>
          </ac:picMkLst>
        </pc:picChg>
        <pc:picChg chg="add mod">
          <ac:chgData name="Minh Trần" userId="af3073328ff57e66" providerId="LiveId" clId="{3A24D265-6A7D-F441-B8A4-18CA3B5B6D9C}" dt="2019-06-03T14:26:06.628" v="787" actId="1076"/>
          <ac:picMkLst>
            <pc:docMk/>
            <pc:sldMk cId="1341751093" sldId="275"/>
            <ac:picMk id="8" creationId="{07D6A910-87D1-8B4B-99E9-14C5A436C3BF}"/>
          </ac:picMkLst>
        </pc:picChg>
      </pc:sldChg>
      <pc:sldChg chg="modSp add">
        <pc:chgData name="Minh Trần" userId="af3073328ff57e66" providerId="LiveId" clId="{3A24D265-6A7D-F441-B8A4-18CA3B5B6D9C}" dt="2019-06-03T14:35:38.234" v="837" actId="20577"/>
        <pc:sldMkLst>
          <pc:docMk/>
          <pc:sldMk cId="1069693681" sldId="276"/>
        </pc:sldMkLst>
        <pc:spChg chg="mod">
          <ac:chgData name="Minh Trần" userId="af3073328ff57e66" providerId="LiveId" clId="{3A24D265-6A7D-F441-B8A4-18CA3B5B6D9C}" dt="2019-06-03T14:35:29.614" v="809" actId="20577"/>
          <ac:spMkLst>
            <pc:docMk/>
            <pc:sldMk cId="1069693681" sldId="276"/>
            <ac:spMk id="2" creationId="{F36DFCB9-58D5-144C-AB98-FF4A882B8F22}"/>
          </ac:spMkLst>
        </pc:spChg>
        <pc:spChg chg="mod">
          <ac:chgData name="Minh Trần" userId="af3073328ff57e66" providerId="LiveId" clId="{3A24D265-6A7D-F441-B8A4-18CA3B5B6D9C}" dt="2019-06-03T14:35:38.234" v="837" actId="20577"/>
          <ac:spMkLst>
            <pc:docMk/>
            <pc:sldMk cId="1069693681" sldId="276"/>
            <ac:spMk id="3" creationId="{21245C27-86D0-0042-AE23-3D9E35FF0E63}"/>
          </ac:spMkLst>
        </pc:spChg>
      </pc:sldChg>
      <pc:sldChg chg="addSp delSp modSp add">
        <pc:chgData name="Minh Trần" userId="af3073328ff57e66" providerId="LiveId" clId="{3A24D265-6A7D-F441-B8A4-18CA3B5B6D9C}" dt="2019-06-03T15:08:10.627" v="1187" actId="12"/>
        <pc:sldMkLst>
          <pc:docMk/>
          <pc:sldMk cId="2067304814" sldId="277"/>
        </pc:sldMkLst>
        <pc:spChg chg="del">
          <ac:chgData name="Minh Trần" userId="af3073328ff57e66" providerId="LiveId" clId="{3A24D265-6A7D-F441-B8A4-18CA3B5B6D9C}" dt="2019-06-03T14:36:01.691" v="839"/>
          <ac:spMkLst>
            <pc:docMk/>
            <pc:sldMk cId="2067304814" sldId="277"/>
            <ac:spMk id="2" creationId="{FB4FEC55-B79F-0D42-ADE7-38D0B728F6AC}"/>
          </ac:spMkLst>
        </pc:spChg>
        <pc:spChg chg="del">
          <ac:chgData name="Minh Trần" userId="af3073328ff57e66" providerId="LiveId" clId="{3A24D265-6A7D-F441-B8A4-18CA3B5B6D9C}" dt="2019-06-03T14:36:01.691" v="839"/>
          <ac:spMkLst>
            <pc:docMk/>
            <pc:sldMk cId="2067304814" sldId="277"/>
            <ac:spMk id="3" creationId="{F16F8F99-82A5-624F-A333-092D9010645D}"/>
          </ac:spMkLst>
        </pc:spChg>
        <pc:spChg chg="add mod">
          <ac:chgData name="Minh Trần" userId="af3073328ff57e66" providerId="LiveId" clId="{3A24D265-6A7D-F441-B8A4-18CA3B5B6D9C}" dt="2019-06-03T14:41:41.440" v="843"/>
          <ac:spMkLst>
            <pc:docMk/>
            <pc:sldMk cId="2067304814" sldId="277"/>
            <ac:spMk id="4" creationId="{1AFC92B6-EE2C-AA44-BEB0-FBEB44B8FBD6}"/>
          </ac:spMkLst>
        </pc:spChg>
        <pc:spChg chg="add del mod">
          <ac:chgData name="Minh Trần" userId="af3073328ff57e66" providerId="LiveId" clId="{3A24D265-6A7D-F441-B8A4-18CA3B5B6D9C}" dt="2019-06-03T14:41:29.710" v="840" actId="478"/>
          <ac:spMkLst>
            <pc:docMk/>
            <pc:sldMk cId="2067304814" sldId="277"/>
            <ac:spMk id="5" creationId="{C2916A00-4656-B441-8FC2-85EBEAD665EB}"/>
          </ac:spMkLst>
        </pc:spChg>
        <pc:spChg chg="add mod">
          <ac:chgData name="Minh Trần" userId="af3073328ff57e66" providerId="LiveId" clId="{3A24D265-6A7D-F441-B8A4-18CA3B5B6D9C}" dt="2019-06-03T15:08:10.627" v="1187" actId="12"/>
          <ac:spMkLst>
            <pc:docMk/>
            <pc:sldMk cId="2067304814" sldId="277"/>
            <ac:spMk id="7" creationId="{B9811EC1-A9B3-164D-BBCC-91A189F3BBF6}"/>
          </ac:spMkLst>
        </pc:spChg>
        <pc:picChg chg="add mod">
          <ac:chgData name="Minh Trần" userId="af3073328ff57e66" providerId="LiveId" clId="{3A24D265-6A7D-F441-B8A4-18CA3B5B6D9C}" dt="2019-06-03T14:41:46.843" v="844" actId="1076"/>
          <ac:picMkLst>
            <pc:docMk/>
            <pc:sldMk cId="2067304814" sldId="277"/>
            <ac:picMk id="6" creationId="{B4DE4CEE-CF8F-4248-B53C-07858F6823A8}"/>
          </ac:picMkLst>
        </pc:picChg>
      </pc:sldChg>
      <pc:sldChg chg="addSp delSp modSp add ord">
        <pc:chgData name="Minh Trần" userId="af3073328ff57e66" providerId="LiveId" clId="{3A24D265-6A7D-F441-B8A4-18CA3B5B6D9C}" dt="2019-06-03T14:51:54.748" v="1053" actId="1035"/>
        <pc:sldMkLst>
          <pc:docMk/>
          <pc:sldMk cId="1837329840" sldId="278"/>
        </pc:sldMkLst>
        <pc:spChg chg="del">
          <ac:chgData name="Minh Trần" userId="af3073328ff57e66" providerId="LiveId" clId="{3A24D265-6A7D-F441-B8A4-18CA3B5B6D9C}" dt="2019-06-03T14:50:25.388" v="1038" actId="478"/>
          <ac:spMkLst>
            <pc:docMk/>
            <pc:sldMk cId="1837329840" sldId="278"/>
            <ac:spMk id="6" creationId="{4387C7B4-CCCA-CF42-A0CE-E405B9B91727}"/>
          </ac:spMkLst>
        </pc:spChg>
        <pc:spChg chg="mod">
          <ac:chgData name="Minh Trần" userId="af3073328ff57e66" providerId="LiveId" clId="{3A24D265-6A7D-F441-B8A4-18CA3B5B6D9C}" dt="2019-06-03T14:50:34.238" v="1042" actId="207"/>
          <ac:spMkLst>
            <pc:docMk/>
            <pc:sldMk cId="1837329840" sldId="278"/>
            <ac:spMk id="12" creationId="{98493059-2351-4145-8A90-DC3B953362C1}"/>
          </ac:spMkLst>
        </pc:spChg>
        <pc:picChg chg="del">
          <ac:chgData name="Minh Trần" userId="af3073328ff57e66" providerId="LiveId" clId="{3A24D265-6A7D-F441-B8A4-18CA3B5B6D9C}" dt="2019-06-03T14:50:23.672" v="1037" actId="478"/>
          <ac:picMkLst>
            <pc:docMk/>
            <pc:sldMk cId="1837329840" sldId="278"/>
            <ac:picMk id="2" creationId="{E319F539-454F-6D4F-9675-40DA3C122B9A}"/>
          </ac:picMkLst>
        </pc:picChg>
        <pc:picChg chg="add mod">
          <ac:chgData name="Minh Trần" userId="af3073328ff57e66" providerId="LiveId" clId="{3A24D265-6A7D-F441-B8A4-18CA3B5B6D9C}" dt="2019-06-03T14:51:16.159" v="1046" actId="1076"/>
          <ac:picMkLst>
            <pc:docMk/>
            <pc:sldMk cId="1837329840" sldId="278"/>
            <ac:picMk id="3" creationId="{1741A9C5-A185-0E45-A122-A3555A3D7272}"/>
          </ac:picMkLst>
        </pc:picChg>
        <pc:picChg chg="add mod">
          <ac:chgData name="Minh Trần" userId="af3073328ff57e66" providerId="LiveId" clId="{3A24D265-6A7D-F441-B8A4-18CA3B5B6D9C}" dt="2019-06-03T14:51:54.748" v="1053" actId="1035"/>
          <ac:picMkLst>
            <pc:docMk/>
            <pc:sldMk cId="1837329840" sldId="278"/>
            <ac:picMk id="4" creationId="{979F6543-B08D-404A-8599-52A1CBC95542}"/>
          </ac:picMkLst>
        </pc:picChg>
        <pc:picChg chg="del">
          <ac:chgData name="Minh Trần" userId="af3073328ff57e66" providerId="LiveId" clId="{3A24D265-6A7D-F441-B8A4-18CA3B5B6D9C}" dt="2019-06-03T14:50:26.937" v="1039" actId="478"/>
          <ac:picMkLst>
            <pc:docMk/>
            <pc:sldMk cId="1837329840" sldId="278"/>
            <ac:picMk id="5" creationId="{8B30AC9F-29F1-B64B-AEA6-27AA7BE1F834}"/>
          </ac:picMkLst>
        </pc:picChg>
        <pc:picChg chg="del">
          <ac:chgData name="Minh Trần" userId="af3073328ff57e66" providerId="LiveId" clId="{3A24D265-6A7D-F441-B8A4-18CA3B5B6D9C}" dt="2019-06-03T14:50:28.363" v="1040" actId="478"/>
          <ac:picMkLst>
            <pc:docMk/>
            <pc:sldMk cId="1837329840" sldId="278"/>
            <ac:picMk id="7" creationId="{CE9FECC1-C3AC-104E-AE3A-290CEC01963E}"/>
          </ac:picMkLst>
        </pc:picChg>
        <pc:picChg chg="del">
          <ac:chgData name="Minh Trần" userId="af3073328ff57e66" providerId="LiveId" clId="{3A24D265-6A7D-F441-B8A4-18CA3B5B6D9C}" dt="2019-06-03T14:50:29.951" v="1041" actId="478"/>
          <ac:picMkLst>
            <pc:docMk/>
            <pc:sldMk cId="1837329840" sldId="278"/>
            <ac:picMk id="8" creationId="{07D6A910-87D1-8B4B-99E9-14C5A436C3BF}"/>
          </ac:picMkLst>
        </pc:picChg>
        <pc:picChg chg="add mod">
          <ac:chgData name="Minh Trần" userId="af3073328ff57e66" providerId="LiveId" clId="{3A24D265-6A7D-F441-B8A4-18CA3B5B6D9C}" dt="2019-06-03T14:51:52.601" v="1051" actId="1035"/>
          <ac:picMkLst>
            <pc:docMk/>
            <pc:sldMk cId="1837329840" sldId="278"/>
            <ac:picMk id="9" creationId="{CEF960C1-16E3-E549-AA52-6B9F9367D2DE}"/>
          </ac:picMkLst>
        </pc:picChg>
      </pc:sldChg>
      <pc:sldChg chg="addSp delSp add">
        <pc:chgData name="Minh Trần" userId="af3073328ff57e66" providerId="LiveId" clId="{3A24D265-6A7D-F441-B8A4-18CA3B5B6D9C}" dt="2019-06-03T14:53:32.218" v="1058"/>
        <pc:sldMkLst>
          <pc:docMk/>
          <pc:sldMk cId="3998365284" sldId="279"/>
        </pc:sldMkLst>
        <pc:picChg chg="add">
          <ac:chgData name="Minh Trần" userId="af3073328ff57e66" providerId="LiveId" clId="{3A24D265-6A7D-F441-B8A4-18CA3B5B6D9C}" dt="2019-06-03T14:53:32.218" v="1058"/>
          <ac:picMkLst>
            <pc:docMk/>
            <pc:sldMk cId="3998365284" sldId="279"/>
            <ac:picMk id="2" creationId="{4CB20612-8430-4841-8B1B-77F0D80FF60E}"/>
          </ac:picMkLst>
        </pc:picChg>
        <pc:picChg chg="del">
          <ac:chgData name="Minh Trần" userId="af3073328ff57e66" providerId="LiveId" clId="{3A24D265-6A7D-F441-B8A4-18CA3B5B6D9C}" dt="2019-06-03T14:53:28.170" v="1055" actId="478"/>
          <ac:picMkLst>
            <pc:docMk/>
            <pc:sldMk cId="3998365284" sldId="279"/>
            <ac:picMk id="3" creationId="{1741A9C5-A185-0E45-A122-A3555A3D7272}"/>
          </ac:picMkLst>
        </pc:picChg>
        <pc:picChg chg="del">
          <ac:chgData name="Minh Trần" userId="af3073328ff57e66" providerId="LiveId" clId="{3A24D265-6A7D-F441-B8A4-18CA3B5B6D9C}" dt="2019-06-03T14:53:29.680" v="1056" actId="478"/>
          <ac:picMkLst>
            <pc:docMk/>
            <pc:sldMk cId="3998365284" sldId="279"/>
            <ac:picMk id="4" creationId="{979F6543-B08D-404A-8599-52A1CBC95542}"/>
          </ac:picMkLst>
        </pc:picChg>
        <pc:picChg chg="del">
          <ac:chgData name="Minh Trần" userId="af3073328ff57e66" providerId="LiveId" clId="{3A24D265-6A7D-F441-B8A4-18CA3B5B6D9C}" dt="2019-06-03T14:53:31.226" v="1057" actId="478"/>
          <ac:picMkLst>
            <pc:docMk/>
            <pc:sldMk cId="3998365284" sldId="279"/>
            <ac:picMk id="9" creationId="{CEF960C1-16E3-E549-AA52-6B9F9367D2DE}"/>
          </ac:picMkLst>
        </pc:picChg>
      </pc:sldChg>
      <pc:sldChg chg="addSp delSp modSp add">
        <pc:chgData name="Minh Trần" userId="af3073328ff57e66" providerId="LiveId" clId="{3A24D265-6A7D-F441-B8A4-18CA3B5B6D9C}" dt="2019-06-03T14:55:59.149" v="1066"/>
        <pc:sldMkLst>
          <pc:docMk/>
          <pc:sldMk cId="4108662699" sldId="280"/>
        </pc:sldMkLst>
        <pc:spChg chg="mod">
          <ac:chgData name="Minh Trần" userId="af3073328ff57e66" providerId="LiveId" clId="{3A24D265-6A7D-F441-B8A4-18CA3B5B6D9C}" dt="2019-06-03T14:55:00.739" v="1062" actId="20577"/>
          <ac:spMkLst>
            <pc:docMk/>
            <pc:sldMk cId="4108662699" sldId="280"/>
            <ac:spMk id="12" creationId="{98493059-2351-4145-8A90-DC3B953362C1}"/>
          </ac:spMkLst>
        </pc:spChg>
        <pc:picChg chg="del">
          <ac:chgData name="Minh Trần" userId="af3073328ff57e66" providerId="LiveId" clId="{3A24D265-6A7D-F441-B8A4-18CA3B5B6D9C}" dt="2019-06-03T14:55:03.065" v="1063" actId="478"/>
          <ac:picMkLst>
            <pc:docMk/>
            <pc:sldMk cId="4108662699" sldId="280"/>
            <ac:picMk id="2" creationId="{4CB20612-8430-4841-8B1B-77F0D80FF60E}"/>
          </ac:picMkLst>
        </pc:picChg>
        <pc:picChg chg="add mod">
          <ac:chgData name="Minh Trần" userId="af3073328ff57e66" providerId="LiveId" clId="{3A24D265-6A7D-F441-B8A4-18CA3B5B6D9C}" dt="2019-06-03T14:55:47.257" v="1065" actId="1076"/>
          <ac:picMkLst>
            <pc:docMk/>
            <pc:sldMk cId="4108662699" sldId="280"/>
            <ac:picMk id="3" creationId="{2E35534F-8386-A84D-9D76-A5C2B56FF084}"/>
          </ac:picMkLst>
        </pc:picChg>
        <pc:picChg chg="add">
          <ac:chgData name="Minh Trần" userId="af3073328ff57e66" providerId="LiveId" clId="{3A24D265-6A7D-F441-B8A4-18CA3B5B6D9C}" dt="2019-06-03T14:55:59.149" v="1066"/>
          <ac:picMkLst>
            <pc:docMk/>
            <pc:sldMk cId="4108662699" sldId="280"/>
            <ac:picMk id="4" creationId="{1F969AC5-CD93-DE43-BAA0-C31A2B9A5C1E}"/>
          </ac:picMkLst>
        </pc:picChg>
      </pc:sldChg>
      <pc:sldChg chg="addSp delSp modSp add">
        <pc:chgData name="Minh Trần" userId="af3073328ff57e66" providerId="LiveId" clId="{3A24D265-6A7D-F441-B8A4-18CA3B5B6D9C}" dt="2019-06-03T14:57:33.968" v="1073" actId="1076"/>
        <pc:sldMkLst>
          <pc:docMk/>
          <pc:sldMk cId="2292970017" sldId="281"/>
        </pc:sldMkLst>
        <pc:picChg chg="add mod">
          <ac:chgData name="Minh Trần" userId="af3073328ff57e66" providerId="LiveId" clId="{3A24D265-6A7D-F441-B8A4-18CA3B5B6D9C}" dt="2019-06-03T14:56:48.696" v="1071" actId="1076"/>
          <ac:picMkLst>
            <pc:docMk/>
            <pc:sldMk cId="2292970017" sldId="281"/>
            <ac:picMk id="2" creationId="{F5E09652-2381-0747-AD5D-72E140EF2BBB}"/>
          </ac:picMkLst>
        </pc:picChg>
        <pc:picChg chg="del">
          <ac:chgData name="Minh Trần" userId="af3073328ff57e66" providerId="LiveId" clId="{3A24D265-6A7D-F441-B8A4-18CA3B5B6D9C}" dt="2019-06-03T14:56:18.986" v="1068" actId="478"/>
          <ac:picMkLst>
            <pc:docMk/>
            <pc:sldMk cId="2292970017" sldId="281"/>
            <ac:picMk id="3" creationId="{2E35534F-8386-A84D-9D76-A5C2B56FF084}"/>
          </ac:picMkLst>
        </pc:picChg>
        <pc:picChg chg="del">
          <ac:chgData name="Minh Trần" userId="af3073328ff57e66" providerId="LiveId" clId="{3A24D265-6A7D-F441-B8A4-18CA3B5B6D9C}" dt="2019-06-03T14:56:45.467" v="1069" actId="478"/>
          <ac:picMkLst>
            <pc:docMk/>
            <pc:sldMk cId="2292970017" sldId="281"/>
            <ac:picMk id="4" creationId="{1F969AC5-CD93-DE43-BAA0-C31A2B9A5C1E}"/>
          </ac:picMkLst>
        </pc:picChg>
        <pc:picChg chg="add mod">
          <ac:chgData name="Minh Trần" userId="af3073328ff57e66" providerId="LiveId" clId="{3A24D265-6A7D-F441-B8A4-18CA3B5B6D9C}" dt="2019-06-03T14:57:33.968" v="1073" actId="1076"/>
          <ac:picMkLst>
            <pc:docMk/>
            <pc:sldMk cId="2292970017" sldId="281"/>
            <ac:picMk id="5" creationId="{E1AA33B3-D8B3-3E42-A10A-FBB2172D191B}"/>
          </ac:picMkLst>
        </pc:picChg>
      </pc:sldChg>
      <pc:sldChg chg="addSp delSp modSp add">
        <pc:chgData name="Minh Trần" userId="af3073328ff57e66" providerId="LiveId" clId="{3A24D265-6A7D-F441-B8A4-18CA3B5B6D9C}" dt="2019-06-03T15:03:17.981" v="1163" actId="1076"/>
        <pc:sldMkLst>
          <pc:docMk/>
          <pc:sldMk cId="4155980730" sldId="282"/>
        </pc:sldMkLst>
        <pc:spChg chg="mod">
          <ac:chgData name="Minh Trần" userId="af3073328ff57e66" providerId="LiveId" clId="{3A24D265-6A7D-F441-B8A4-18CA3B5B6D9C}" dt="2019-06-03T14:59:49.948" v="1140" actId="20577"/>
          <ac:spMkLst>
            <pc:docMk/>
            <pc:sldMk cId="4155980730" sldId="282"/>
            <ac:spMk id="2" creationId="{D8696EB2-6D88-3248-89AA-38217EF4BD09}"/>
          </ac:spMkLst>
        </pc:spChg>
        <pc:spChg chg="del mod">
          <ac:chgData name="Minh Trần" userId="af3073328ff57e66" providerId="LiveId" clId="{3A24D265-6A7D-F441-B8A4-18CA3B5B6D9C}" dt="2019-06-03T14:59:56.614" v="1142" actId="478"/>
          <ac:spMkLst>
            <pc:docMk/>
            <pc:sldMk cId="4155980730" sldId="282"/>
            <ac:spMk id="3" creationId="{E074DF59-9BD4-F646-80A2-D2FCB5BA2FF9}"/>
          </ac:spMkLst>
        </pc:spChg>
        <pc:spChg chg="add mod">
          <ac:chgData name="Minh Trần" userId="af3073328ff57e66" providerId="LiveId" clId="{3A24D265-6A7D-F441-B8A4-18CA3B5B6D9C}" dt="2019-06-03T15:02:14.013" v="1154" actId="14100"/>
          <ac:spMkLst>
            <pc:docMk/>
            <pc:sldMk cId="4155980730" sldId="282"/>
            <ac:spMk id="4" creationId="{960608D4-FE52-1E4C-A950-48BA3A846C59}"/>
          </ac:spMkLst>
        </pc:spChg>
        <pc:spChg chg="add mod">
          <ac:chgData name="Minh Trần" userId="af3073328ff57e66" providerId="LiveId" clId="{3A24D265-6A7D-F441-B8A4-18CA3B5B6D9C}" dt="2019-06-03T15:02:34.335" v="1159" actId="1076"/>
          <ac:spMkLst>
            <pc:docMk/>
            <pc:sldMk cId="4155980730" sldId="282"/>
            <ac:spMk id="6" creationId="{AEFE09C9-A20D-364E-910C-7F2A76418D5E}"/>
          </ac:spMkLst>
        </pc:spChg>
        <pc:picChg chg="add mod">
          <ac:chgData name="Minh Trần" userId="af3073328ff57e66" providerId="LiveId" clId="{3A24D265-6A7D-F441-B8A4-18CA3B5B6D9C}" dt="2019-06-03T15:02:08.393" v="1153" actId="1076"/>
          <ac:picMkLst>
            <pc:docMk/>
            <pc:sldMk cId="4155980730" sldId="282"/>
            <ac:picMk id="5" creationId="{B1163E46-6F77-9047-9966-56B477CA244D}"/>
          </ac:picMkLst>
        </pc:picChg>
        <pc:picChg chg="add mod">
          <ac:chgData name="Minh Trần" userId="af3073328ff57e66" providerId="LiveId" clId="{3A24D265-6A7D-F441-B8A4-18CA3B5B6D9C}" dt="2019-06-03T15:02:58.224" v="1161" actId="1076"/>
          <ac:picMkLst>
            <pc:docMk/>
            <pc:sldMk cId="4155980730" sldId="282"/>
            <ac:picMk id="7" creationId="{810E5614-F084-BB4D-9904-7A7A3A4DFB74}"/>
          </ac:picMkLst>
        </pc:picChg>
        <pc:picChg chg="add mod">
          <ac:chgData name="Minh Trần" userId="af3073328ff57e66" providerId="LiveId" clId="{3A24D265-6A7D-F441-B8A4-18CA3B5B6D9C}" dt="2019-06-03T15:03:17.981" v="1163" actId="1076"/>
          <ac:picMkLst>
            <pc:docMk/>
            <pc:sldMk cId="4155980730" sldId="282"/>
            <ac:picMk id="8" creationId="{4F2741C0-ADFC-AA4E-AA94-13CBEE8E10CE}"/>
          </ac:picMkLst>
        </pc:picChg>
      </pc:sldChg>
      <pc:sldChg chg="addSp delSp modSp add ord">
        <pc:chgData name="Minh Trần" userId="af3073328ff57e66" providerId="LiveId" clId="{3A24D265-6A7D-F441-B8A4-18CA3B5B6D9C}" dt="2019-06-03T15:07:10.212" v="1180" actId="1035"/>
        <pc:sldMkLst>
          <pc:docMk/>
          <pc:sldMk cId="2493477503" sldId="283"/>
        </pc:sldMkLst>
        <pc:spChg chg="mod">
          <ac:chgData name="Minh Trần" userId="af3073328ff57e66" providerId="LiveId" clId="{3A24D265-6A7D-F441-B8A4-18CA3B5B6D9C}" dt="2019-06-03T15:05:00.430" v="1170" actId="20577"/>
          <ac:spMkLst>
            <pc:docMk/>
            <pc:sldMk cId="2493477503" sldId="283"/>
            <ac:spMk id="12" creationId="{98493059-2351-4145-8A90-DC3B953362C1}"/>
          </ac:spMkLst>
        </pc:spChg>
        <pc:picChg chg="del">
          <ac:chgData name="Minh Trần" userId="af3073328ff57e66" providerId="LiveId" clId="{3A24D265-6A7D-F441-B8A4-18CA3B5B6D9C}" dt="2019-06-03T15:05:30.468" v="1171" actId="478"/>
          <ac:picMkLst>
            <pc:docMk/>
            <pc:sldMk cId="2493477503" sldId="283"/>
            <ac:picMk id="2" creationId="{F5E09652-2381-0747-AD5D-72E140EF2BBB}"/>
          </ac:picMkLst>
        </pc:picChg>
        <pc:picChg chg="add mod">
          <ac:chgData name="Minh Trần" userId="af3073328ff57e66" providerId="LiveId" clId="{3A24D265-6A7D-F441-B8A4-18CA3B5B6D9C}" dt="2019-06-03T15:07:10.212" v="1180" actId="1035"/>
          <ac:picMkLst>
            <pc:docMk/>
            <pc:sldMk cId="2493477503" sldId="283"/>
            <ac:picMk id="3" creationId="{856490D7-C857-3946-AA5F-BB1835BEF882}"/>
          </ac:picMkLst>
        </pc:picChg>
        <pc:picChg chg="add mod">
          <ac:chgData name="Minh Trần" userId="af3073328ff57e66" providerId="LiveId" clId="{3A24D265-6A7D-F441-B8A4-18CA3B5B6D9C}" dt="2019-06-03T15:07:05.789" v="1177" actId="1076"/>
          <ac:picMkLst>
            <pc:docMk/>
            <pc:sldMk cId="2493477503" sldId="283"/>
            <ac:picMk id="4" creationId="{C7D4688B-A653-C744-BEEF-FEFD293C7166}"/>
          </ac:picMkLst>
        </pc:picChg>
        <pc:picChg chg="del">
          <ac:chgData name="Minh Trần" userId="af3073328ff57e66" providerId="LiveId" clId="{3A24D265-6A7D-F441-B8A4-18CA3B5B6D9C}" dt="2019-06-03T15:05:32.116" v="1172" actId="478"/>
          <ac:picMkLst>
            <pc:docMk/>
            <pc:sldMk cId="2493477503" sldId="283"/>
            <ac:picMk id="5" creationId="{E1AA33B3-D8B3-3E42-A10A-FBB2172D191B}"/>
          </ac:picMkLst>
        </pc:picChg>
      </pc:sldChg>
      <pc:sldChg chg="addSp delSp modSp add">
        <pc:chgData name="Minh Trần" userId="af3073328ff57e66" providerId="LiveId" clId="{3A24D265-6A7D-F441-B8A4-18CA3B5B6D9C}" dt="2019-06-03T15:36:41.437" v="1234" actId="1076"/>
        <pc:sldMkLst>
          <pc:docMk/>
          <pc:sldMk cId="1313781362" sldId="284"/>
        </pc:sldMkLst>
        <pc:spChg chg="mod">
          <ac:chgData name="Minh Trần" userId="af3073328ff57e66" providerId="LiveId" clId="{3A24D265-6A7D-F441-B8A4-18CA3B5B6D9C}" dt="2019-06-03T15:12:11.225" v="1201" actId="20577"/>
          <ac:spMkLst>
            <pc:docMk/>
            <pc:sldMk cId="1313781362" sldId="284"/>
            <ac:spMk id="2" creationId="{4DB3E4A7-4BE6-174E-BCAA-40E29BA7E46A}"/>
          </ac:spMkLst>
        </pc:spChg>
        <pc:spChg chg="del">
          <ac:chgData name="Minh Trần" userId="af3073328ff57e66" providerId="LiveId" clId="{3A24D265-6A7D-F441-B8A4-18CA3B5B6D9C}" dt="2019-06-03T15:12:28.146" v="1202" actId="478"/>
          <ac:spMkLst>
            <pc:docMk/>
            <pc:sldMk cId="1313781362" sldId="284"/>
            <ac:spMk id="3" creationId="{71CEE064-B6D6-3F40-B473-F9726EA36872}"/>
          </ac:spMkLst>
        </pc:spChg>
        <pc:spChg chg="add mod">
          <ac:chgData name="Minh Trần" userId="af3073328ff57e66" providerId="LiveId" clId="{3A24D265-6A7D-F441-B8A4-18CA3B5B6D9C}" dt="2019-06-03T15:13:17.271" v="1228" actId="207"/>
          <ac:spMkLst>
            <pc:docMk/>
            <pc:sldMk cId="1313781362" sldId="284"/>
            <ac:spMk id="4" creationId="{4E994716-A866-2C43-B9AF-6F7CB68F6302}"/>
          </ac:spMkLst>
        </pc:spChg>
        <pc:picChg chg="add mod">
          <ac:chgData name="Minh Trần" userId="af3073328ff57e66" providerId="LiveId" clId="{3A24D265-6A7D-F441-B8A4-18CA3B5B6D9C}" dt="2019-06-03T15:13:56.975" v="1230" actId="1076"/>
          <ac:picMkLst>
            <pc:docMk/>
            <pc:sldMk cId="1313781362" sldId="284"/>
            <ac:picMk id="5" creationId="{CB80EC59-A1C1-BE4E-B7E8-92071B6280D6}"/>
          </ac:picMkLst>
        </pc:picChg>
        <pc:picChg chg="add mod">
          <ac:chgData name="Minh Trần" userId="af3073328ff57e66" providerId="LiveId" clId="{3A24D265-6A7D-F441-B8A4-18CA3B5B6D9C}" dt="2019-06-03T15:36:15.139" v="1232" actId="1076"/>
          <ac:picMkLst>
            <pc:docMk/>
            <pc:sldMk cId="1313781362" sldId="284"/>
            <ac:picMk id="6" creationId="{5DE02764-2EB9-C94F-AE61-C56A765801D1}"/>
          </ac:picMkLst>
        </pc:picChg>
        <pc:picChg chg="add mod">
          <ac:chgData name="Minh Trần" userId="af3073328ff57e66" providerId="LiveId" clId="{3A24D265-6A7D-F441-B8A4-18CA3B5B6D9C}" dt="2019-06-03T15:36:41.437" v="1234" actId="1076"/>
          <ac:picMkLst>
            <pc:docMk/>
            <pc:sldMk cId="1313781362" sldId="284"/>
            <ac:picMk id="7" creationId="{A6C07F23-8DE5-A649-9650-BC9F97B07352}"/>
          </ac:picMkLst>
        </pc:picChg>
      </pc:sldChg>
      <pc:sldChg chg="addSp delSp modSp add">
        <pc:chgData name="Minh Trần" userId="af3073328ff57e66" providerId="LiveId" clId="{3A24D265-6A7D-F441-B8A4-18CA3B5B6D9C}" dt="2019-06-03T15:38:24.836" v="1248" actId="1076"/>
        <pc:sldMkLst>
          <pc:docMk/>
          <pc:sldMk cId="355600399" sldId="285"/>
        </pc:sldMkLst>
        <pc:spChg chg="mod">
          <ac:chgData name="Minh Trần" userId="af3073328ff57e66" providerId="LiveId" clId="{3A24D265-6A7D-F441-B8A4-18CA3B5B6D9C}" dt="2019-06-03T15:37:06.476" v="1239" actId="20577"/>
          <ac:spMkLst>
            <pc:docMk/>
            <pc:sldMk cId="355600399" sldId="285"/>
            <ac:spMk id="2" creationId="{4DB3E4A7-4BE6-174E-BCAA-40E29BA7E46A}"/>
          </ac:spMkLst>
        </pc:spChg>
        <pc:picChg chg="add mod">
          <ac:chgData name="Minh Trần" userId="af3073328ff57e66" providerId="LiveId" clId="{3A24D265-6A7D-F441-B8A4-18CA3B5B6D9C}" dt="2019-06-03T15:37:41.586" v="1243" actId="1076"/>
          <ac:picMkLst>
            <pc:docMk/>
            <pc:sldMk cId="355600399" sldId="285"/>
            <ac:picMk id="3" creationId="{A746D217-1DF3-4D4F-9254-13F7236771B3}"/>
          </ac:picMkLst>
        </pc:picChg>
        <pc:picChg chg="del">
          <ac:chgData name="Minh Trần" userId="af3073328ff57e66" providerId="LiveId" clId="{3A24D265-6A7D-F441-B8A4-18CA3B5B6D9C}" dt="2019-06-03T15:37:09.956" v="1240" actId="478"/>
          <ac:picMkLst>
            <pc:docMk/>
            <pc:sldMk cId="355600399" sldId="285"/>
            <ac:picMk id="5" creationId="{CB80EC59-A1C1-BE4E-B7E8-92071B6280D6}"/>
          </ac:picMkLst>
        </pc:picChg>
        <pc:picChg chg="del">
          <ac:chgData name="Minh Trần" userId="af3073328ff57e66" providerId="LiveId" clId="{3A24D265-6A7D-F441-B8A4-18CA3B5B6D9C}" dt="2019-06-03T15:37:13.059" v="1241" actId="478"/>
          <ac:picMkLst>
            <pc:docMk/>
            <pc:sldMk cId="355600399" sldId="285"/>
            <ac:picMk id="6" creationId="{5DE02764-2EB9-C94F-AE61-C56A765801D1}"/>
          </ac:picMkLst>
        </pc:picChg>
        <pc:picChg chg="del">
          <ac:chgData name="Minh Trần" userId="af3073328ff57e66" providerId="LiveId" clId="{3A24D265-6A7D-F441-B8A4-18CA3B5B6D9C}" dt="2019-06-03T15:38:02.192" v="1246" actId="478"/>
          <ac:picMkLst>
            <pc:docMk/>
            <pc:sldMk cId="355600399" sldId="285"/>
            <ac:picMk id="7" creationId="{A6C07F23-8DE5-A649-9650-BC9F97B07352}"/>
          </ac:picMkLst>
        </pc:picChg>
        <pc:picChg chg="add mod">
          <ac:chgData name="Minh Trần" userId="af3073328ff57e66" providerId="LiveId" clId="{3A24D265-6A7D-F441-B8A4-18CA3B5B6D9C}" dt="2019-06-03T15:38:00.926" v="1245" actId="1076"/>
          <ac:picMkLst>
            <pc:docMk/>
            <pc:sldMk cId="355600399" sldId="285"/>
            <ac:picMk id="8" creationId="{9B0EDFB6-1A8C-4E45-8A42-8D41A2C2594C}"/>
          </ac:picMkLst>
        </pc:picChg>
        <pc:picChg chg="add mod">
          <ac:chgData name="Minh Trần" userId="af3073328ff57e66" providerId="LiveId" clId="{3A24D265-6A7D-F441-B8A4-18CA3B5B6D9C}" dt="2019-06-03T15:38:24.836" v="1248" actId="1076"/>
          <ac:picMkLst>
            <pc:docMk/>
            <pc:sldMk cId="355600399" sldId="285"/>
            <ac:picMk id="9" creationId="{DC79A395-414D-904B-AEC7-B0978E8149F0}"/>
          </ac:picMkLst>
        </pc:picChg>
      </pc:sldChg>
      <pc:sldChg chg="addSp delSp modSp add">
        <pc:chgData name="Minh Trần" userId="af3073328ff57e66" providerId="LiveId" clId="{3A24D265-6A7D-F441-B8A4-18CA3B5B6D9C}" dt="2019-06-03T15:41:04.025" v="1266" actId="1076"/>
        <pc:sldMkLst>
          <pc:docMk/>
          <pc:sldMk cId="2224416120" sldId="286"/>
        </pc:sldMkLst>
        <pc:spChg chg="mod">
          <ac:chgData name="Minh Trần" userId="af3073328ff57e66" providerId="LiveId" clId="{3A24D265-6A7D-F441-B8A4-18CA3B5B6D9C}" dt="2019-06-03T15:38:43.988" v="1256" actId="20577"/>
          <ac:spMkLst>
            <pc:docMk/>
            <pc:sldMk cId="2224416120" sldId="286"/>
            <ac:spMk id="2" creationId="{4DB3E4A7-4BE6-174E-BCAA-40E29BA7E46A}"/>
          </ac:spMkLst>
        </pc:spChg>
        <pc:spChg chg="mod">
          <ac:chgData name="Minh Trần" userId="af3073328ff57e66" providerId="LiveId" clId="{3A24D265-6A7D-F441-B8A4-18CA3B5B6D9C}" dt="2019-06-03T15:38:40.854" v="1255" actId="20577"/>
          <ac:spMkLst>
            <pc:docMk/>
            <pc:sldMk cId="2224416120" sldId="286"/>
            <ac:spMk id="4" creationId="{4E994716-A866-2C43-B9AF-6F7CB68F6302}"/>
          </ac:spMkLst>
        </pc:spChg>
        <pc:picChg chg="del">
          <ac:chgData name="Minh Trần" userId="af3073328ff57e66" providerId="LiveId" clId="{3A24D265-6A7D-F441-B8A4-18CA3B5B6D9C}" dt="2019-06-03T15:39:39.622" v="1257" actId="478"/>
          <ac:picMkLst>
            <pc:docMk/>
            <pc:sldMk cId="2224416120" sldId="286"/>
            <ac:picMk id="3" creationId="{A746D217-1DF3-4D4F-9254-13F7236771B3}"/>
          </ac:picMkLst>
        </pc:picChg>
        <pc:picChg chg="add mod">
          <ac:chgData name="Minh Trần" userId="af3073328ff57e66" providerId="LiveId" clId="{3A24D265-6A7D-F441-B8A4-18CA3B5B6D9C}" dt="2019-06-03T15:39:50.267" v="1261" actId="1076"/>
          <ac:picMkLst>
            <pc:docMk/>
            <pc:sldMk cId="2224416120" sldId="286"/>
            <ac:picMk id="5" creationId="{063377DE-9632-914A-B174-C0AABB8D5031}"/>
          </ac:picMkLst>
        </pc:picChg>
        <pc:picChg chg="add mod">
          <ac:chgData name="Minh Trần" userId="af3073328ff57e66" providerId="LiveId" clId="{3A24D265-6A7D-F441-B8A4-18CA3B5B6D9C}" dt="2019-06-03T15:40:11.384" v="1264" actId="1076"/>
          <ac:picMkLst>
            <pc:docMk/>
            <pc:sldMk cId="2224416120" sldId="286"/>
            <ac:picMk id="6" creationId="{4FBA1603-8791-5845-B709-0F2121186163}"/>
          </ac:picMkLst>
        </pc:picChg>
        <pc:picChg chg="add mod">
          <ac:chgData name="Minh Trần" userId="af3073328ff57e66" providerId="LiveId" clId="{3A24D265-6A7D-F441-B8A4-18CA3B5B6D9C}" dt="2019-06-03T15:41:04.025" v="1266" actId="1076"/>
          <ac:picMkLst>
            <pc:docMk/>
            <pc:sldMk cId="2224416120" sldId="286"/>
            <ac:picMk id="7" creationId="{B8430734-4C5E-F44D-BB08-E993E7478E4A}"/>
          </ac:picMkLst>
        </pc:picChg>
        <pc:picChg chg="del">
          <ac:chgData name="Minh Trần" userId="af3073328ff57e66" providerId="LiveId" clId="{3A24D265-6A7D-F441-B8A4-18CA3B5B6D9C}" dt="2019-06-03T15:39:44.556" v="1260" actId="478"/>
          <ac:picMkLst>
            <pc:docMk/>
            <pc:sldMk cId="2224416120" sldId="286"/>
            <ac:picMk id="8" creationId="{9B0EDFB6-1A8C-4E45-8A42-8D41A2C2594C}"/>
          </ac:picMkLst>
        </pc:picChg>
        <pc:picChg chg="del">
          <ac:chgData name="Minh Trần" userId="af3073328ff57e66" providerId="LiveId" clId="{3A24D265-6A7D-F441-B8A4-18CA3B5B6D9C}" dt="2019-06-03T15:39:52.985" v="1262" actId="478"/>
          <ac:picMkLst>
            <pc:docMk/>
            <pc:sldMk cId="2224416120" sldId="286"/>
            <ac:picMk id="9" creationId="{DC79A395-414D-904B-AEC7-B0978E8149F0}"/>
          </ac:picMkLst>
        </pc:picChg>
      </pc:sldChg>
      <pc:sldChg chg="addSp delSp modSp add">
        <pc:chgData name="Minh Trần" userId="af3073328ff57e66" providerId="LiveId" clId="{3A24D265-6A7D-F441-B8A4-18CA3B5B6D9C}" dt="2019-06-03T15:44:06.061" v="1302" actId="1076"/>
        <pc:sldMkLst>
          <pc:docMk/>
          <pc:sldMk cId="481495534" sldId="287"/>
        </pc:sldMkLst>
        <pc:spChg chg="mod">
          <ac:chgData name="Minh Trần" userId="af3073328ff57e66" providerId="LiveId" clId="{3A24D265-6A7D-F441-B8A4-18CA3B5B6D9C}" dt="2019-06-03T15:42:37.172" v="1268" actId="20577"/>
          <ac:spMkLst>
            <pc:docMk/>
            <pc:sldMk cId="481495534" sldId="287"/>
            <ac:spMk id="2" creationId="{4DB3E4A7-4BE6-174E-BCAA-40E29BA7E46A}"/>
          </ac:spMkLst>
        </pc:spChg>
        <pc:spChg chg="mod">
          <ac:chgData name="Minh Trần" userId="af3073328ff57e66" providerId="LiveId" clId="{3A24D265-6A7D-F441-B8A4-18CA3B5B6D9C}" dt="2019-06-03T15:42:45.392" v="1272" actId="1076"/>
          <ac:spMkLst>
            <pc:docMk/>
            <pc:sldMk cId="481495534" sldId="287"/>
            <ac:spMk id="4" creationId="{4E994716-A866-2C43-B9AF-6F7CB68F6302}"/>
          </ac:spMkLst>
        </pc:spChg>
        <pc:spChg chg="add mod">
          <ac:chgData name="Minh Trần" userId="af3073328ff57e66" providerId="LiveId" clId="{3A24D265-6A7D-F441-B8A4-18CA3B5B6D9C}" dt="2019-06-03T15:43:29.348" v="1298" actId="404"/>
          <ac:spMkLst>
            <pc:docMk/>
            <pc:sldMk cId="481495534" sldId="287"/>
            <ac:spMk id="8" creationId="{B16E3E10-E94C-FF49-A44A-83D1CD64D33B}"/>
          </ac:spMkLst>
        </pc:spChg>
        <pc:picChg chg="add mod">
          <ac:chgData name="Minh Trần" userId="af3073328ff57e66" providerId="LiveId" clId="{3A24D265-6A7D-F441-B8A4-18CA3B5B6D9C}" dt="2019-06-03T15:44:06.061" v="1302" actId="1076"/>
          <ac:picMkLst>
            <pc:docMk/>
            <pc:sldMk cId="481495534" sldId="287"/>
            <ac:picMk id="3" creationId="{EEF5BD02-18F8-BB44-93F9-03D5BED4F6E8}"/>
          </ac:picMkLst>
        </pc:picChg>
        <pc:picChg chg="del">
          <ac:chgData name="Minh Trần" userId="af3073328ff57e66" providerId="LiveId" clId="{3A24D265-6A7D-F441-B8A4-18CA3B5B6D9C}" dt="2019-06-03T15:42:38.894" v="1269" actId="478"/>
          <ac:picMkLst>
            <pc:docMk/>
            <pc:sldMk cId="481495534" sldId="287"/>
            <ac:picMk id="5" creationId="{063377DE-9632-914A-B174-C0AABB8D5031}"/>
          </ac:picMkLst>
        </pc:picChg>
        <pc:picChg chg="del">
          <ac:chgData name="Minh Trần" userId="af3073328ff57e66" providerId="LiveId" clId="{3A24D265-6A7D-F441-B8A4-18CA3B5B6D9C}" dt="2019-06-03T15:42:41.010" v="1270" actId="478"/>
          <ac:picMkLst>
            <pc:docMk/>
            <pc:sldMk cId="481495534" sldId="287"/>
            <ac:picMk id="6" creationId="{4FBA1603-8791-5845-B709-0F2121186163}"/>
          </ac:picMkLst>
        </pc:picChg>
        <pc:picChg chg="del">
          <ac:chgData name="Minh Trần" userId="af3073328ff57e66" providerId="LiveId" clId="{3A24D265-6A7D-F441-B8A4-18CA3B5B6D9C}" dt="2019-06-03T15:43:59.431" v="1301" actId="478"/>
          <ac:picMkLst>
            <pc:docMk/>
            <pc:sldMk cId="481495534" sldId="287"/>
            <ac:picMk id="7" creationId="{B8430734-4C5E-F44D-BB08-E993E7478E4A}"/>
          </ac:picMkLst>
        </pc:picChg>
      </pc:sldChg>
      <pc:sldChg chg="addSp delSp modSp add">
        <pc:chgData name="Minh Trần" userId="af3073328ff57e66" providerId="LiveId" clId="{3A24D265-6A7D-F441-B8A4-18CA3B5B6D9C}" dt="2019-06-03T15:45:36.351" v="1321" actId="1076"/>
        <pc:sldMkLst>
          <pc:docMk/>
          <pc:sldMk cId="662315565" sldId="288"/>
        </pc:sldMkLst>
        <pc:spChg chg="mod">
          <ac:chgData name="Minh Trần" userId="af3073328ff57e66" providerId="LiveId" clId="{3A24D265-6A7D-F441-B8A4-18CA3B5B6D9C}" dt="2019-06-03T15:45:10.354" v="1304" actId="20577"/>
          <ac:spMkLst>
            <pc:docMk/>
            <pc:sldMk cId="662315565" sldId="288"/>
            <ac:spMk id="2" creationId="{4DB3E4A7-4BE6-174E-BCAA-40E29BA7E46A}"/>
          </ac:spMkLst>
        </pc:spChg>
        <pc:spChg chg="mod">
          <ac:chgData name="Minh Trần" userId="af3073328ff57e66" providerId="LiveId" clId="{3A24D265-6A7D-F441-B8A4-18CA3B5B6D9C}" dt="2019-06-03T15:45:17.529" v="1318" actId="20577"/>
          <ac:spMkLst>
            <pc:docMk/>
            <pc:sldMk cId="662315565" sldId="288"/>
            <ac:spMk id="8" creationId="{B16E3E10-E94C-FF49-A44A-83D1CD64D33B}"/>
          </ac:spMkLst>
        </pc:spChg>
        <pc:picChg chg="del">
          <ac:chgData name="Minh Trần" userId="af3073328ff57e66" providerId="LiveId" clId="{3A24D265-6A7D-F441-B8A4-18CA3B5B6D9C}" dt="2019-06-03T15:45:31.461" v="1319" actId="478"/>
          <ac:picMkLst>
            <pc:docMk/>
            <pc:sldMk cId="662315565" sldId="288"/>
            <ac:picMk id="3" creationId="{EEF5BD02-18F8-BB44-93F9-03D5BED4F6E8}"/>
          </ac:picMkLst>
        </pc:picChg>
        <pc:picChg chg="add mod">
          <ac:chgData name="Minh Trần" userId="af3073328ff57e66" providerId="LiveId" clId="{3A24D265-6A7D-F441-B8A4-18CA3B5B6D9C}" dt="2019-06-03T15:45:36.351" v="1321" actId="1076"/>
          <ac:picMkLst>
            <pc:docMk/>
            <pc:sldMk cId="662315565" sldId="288"/>
            <ac:picMk id="5" creationId="{0DFBC1F4-D5B8-3146-A82C-CFF4AC01A28B}"/>
          </ac:picMkLst>
        </pc:picChg>
      </pc:sldChg>
      <pc:sldChg chg="addSp delSp modSp add">
        <pc:chgData name="Minh Trần" userId="af3073328ff57e66" providerId="LiveId" clId="{3A24D265-6A7D-F441-B8A4-18CA3B5B6D9C}" dt="2019-06-03T16:00:38.686" v="1371" actId="1076"/>
        <pc:sldMkLst>
          <pc:docMk/>
          <pc:sldMk cId="3598423307" sldId="289"/>
        </pc:sldMkLst>
        <pc:spChg chg="mod">
          <ac:chgData name="Minh Trần" userId="af3073328ff57e66" providerId="LiveId" clId="{3A24D265-6A7D-F441-B8A4-18CA3B5B6D9C}" dt="2019-06-03T15:46:15.379" v="1323" actId="20577"/>
          <ac:spMkLst>
            <pc:docMk/>
            <pc:sldMk cId="3598423307" sldId="289"/>
            <ac:spMk id="2" creationId="{4DB3E4A7-4BE6-174E-BCAA-40E29BA7E46A}"/>
          </ac:spMkLst>
        </pc:spChg>
        <pc:spChg chg="mod">
          <ac:chgData name="Minh Trần" userId="af3073328ff57e66" providerId="LiveId" clId="{3A24D265-6A7D-F441-B8A4-18CA3B5B6D9C}" dt="2019-06-03T15:46:38.380" v="1354" actId="20577"/>
          <ac:spMkLst>
            <pc:docMk/>
            <pc:sldMk cId="3598423307" sldId="289"/>
            <ac:spMk id="4" creationId="{4E994716-A866-2C43-B9AF-6F7CB68F6302}"/>
          </ac:spMkLst>
        </pc:spChg>
        <pc:spChg chg="del">
          <ac:chgData name="Minh Trần" userId="af3073328ff57e66" providerId="LiveId" clId="{3A24D265-6A7D-F441-B8A4-18CA3B5B6D9C}" dt="2019-06-03T15:47:14.767" v="1358" actId="478"/>
          <ac:spMkLst>
            <pc:docMk/>
            <pc:sldMk cId="3598423307" sldId="289"/>
            <ac:spMk id="8" creationId="{B16E3E10-E94C-FF49-A44A-83D1CD64D33B}"/>
          </ac:spMkLst>
        </pc:spChg>
        <pc:picChg chg="add mod">
          <ac:chgData name="Minh Trần" userId="af3073328ff57e66" providerId="LiveId" clId="{3A24D265-6A7D-F441-B8A4-18CA3B5B6D9C}" dt="2019-06-03T15:47:19.052" v="1359" actId="1076"/>
          <ac:picMkLst>
            <pc:docMk/>
            <pc:sldMk cId="3598423307" sldId="289"/>
            <ac:picMk id="3" creationId="{2EFAEBBE-ED0D-6048-B10A-02B7C8C0A011}"/>
          </ac:picMkLst>
        </pc:picChg>
        <pc:picChg chg="del">
          <ac:chgData name="Minh Trần" userId="af3073328ff57e66" providerId="LiveId" clId="{3A24D265-6A7D-F441-B8A4-18CA3B5B6D9C}" dt="2019-06-03T15:47:10.517" v="1357" actId="478"/>
          <ac:picMkLst>
            <pc:docMk/>
            <pc:sldMk cId="3598423307" sldId="289"/>
            <ac:picMk id="5" creationId="{0DFBC1F4-D5B8-3146-A82C-CFF4AC01A28B}"/>
          </ac:picMkLst>
        </pc:picChg>
        <pc:picChg chg="add del mod">
          <ac:chgData name="Minh Trần" userId="af3073328ff57e66" providerId="LiveId" clId="{3A24D265-6A7D-F441-B8A4-18CA3B5B6D9C}" dt="2019-06-03T15:59:45.889" v="1362" actId="478"/>
          <ac:picMkLst>
            <pc:docMk/>
            <pc:sldMk cId="3598423307" sldId="289"/>
            <ac:picMk id="6" creationId="{B092C6CD-818F-164F-BFA0-38D0C8A044F5}"/>
          </ac:picMkLst>
        </pc:picChg>
        <pc:picChg chg="add mod">
          <ac:chgData name="Minh Trần" userId="af3073328ff57e66" providerId="LiveId" clId="{3A24D265-6A7D-F441-B8A4-18CA3B5B6D9C}" dt="2019-06-03T15:59:57.310" v="1369" actId="1038"/>
          <ac:picMkLst>
            <pc:docMk/>
            <pc:sldMk cId="3598423307" sldId="289"/>
            <ac:picMk id="7" creationId="{161BB7F7-72DB-0D4B-9AB5-EE0202409AEB}"/>
          </ac:picMkLst>
        </pc:picChg>
        <pc:picChg chg="add mod">
          <ac:chgData name="Minh Trần" userId="af3073328ff57e66" providerId="LiveId" clId="{3A24D265-6A7D-F441-B8A4-18CA3B5B6D9C}" dt="2019-06-03T16:00:38.686" v="1371" actId="1076"/>
          <ac:picMkLst>
            <pc:docMk/>
            <pc:sldMk cId="3598423307" sldId="289"/>
            <ac:picMk id="9" creationId="{484B9F5E-161F-4D45-92FD-92328EC1F841}"/>
          </ac:picMkLst>
        </pc:picChg>
      </pc:sldChg>
      <pc:sldChg chg="addSp delSp modSp add">
        <pc:chgData name="Minh Trần" userId="af3073328ff57e66" providerId="LiveId" clId="{3A24D265-6A7D-F441-B8A4-18CA3B5B6D9C}" dt="2019-06-03T16:03:47.992" v="1391" actId="1076"/>
        <pc:sldMkLst>
          <pc:docMk/>
          <pc:sldMk cId="2767351001" sldId="290"/>
        </pc:sldMkLst>
        <pc:spChg chg="mod">
          <ac:chgData name="Minh Trần" userId="af3073328ff57e66" providerId="LiveId" clId="{3A24D265-6A7D-F441-B8A4-18CA3B5B6D9C}" dt="2019-06-03T16:01:13.239" v="1373" actId="20577"/>
          <ac:spMkLst>
            <pc:docMk/>
            <pc:sldMk cId="2767351001" sldId="290"/>
            <ac:spMk id="2" creationId="{4DB3E4A7-4BE6-174E-BCAA-40E29BA7E46A}"/>
          </ac:spMkLst>
        </pc:spChg>
        <pc:spChg chg="mod">
          <ac:chgData name="Minh Trần" userId="af3073328ff57e66" providerId="LiveId" clId="{3A24D265-6A7D-F441-B8A4-18CA3B5B6D9C}" dt="2019-06-03T16:01:17.274" v="1379" actId="20577"/>
          <ac:spMkLst>
            <pc:docMk/>
            <pc:sldMk cId="2767351001" sldId="290"/>
            <ac:spMk id="4" creationId="{4E994716-A866-2C43-B9AF-6F7CB68F6302}"/>
          </ac:spMkLst>
        </pc:spChg>
        <pc:picChg chg="del">
          <ac:chgData name="Minh Trần" userId="af3073328ff57e66" providerId="LiveId" clId="{3A24D265-6A7D-F441-B8A4-18CA3B5B6D9C}" dt="2019-06-03T16:01:19.434" v="1380" actId="478"/>
          <ac:picMkLst>
            <pc:docMk/>
            <pc:sldMk cId="2767351001" sldId="290"/>
            <ac:picMk id="3" creationId="{2EFAEBBE-ED0D-6048-B10A-02B7C8C0A011}"/>
          </ac:picMkLst>
        </pc:picChg>
        <pc:picChg chg="add mod">
          <ac:chgData name="Minh Trần" userId="af3073328ff57e66" providerId="LiveId" clId="{3A24D265-6A7D-F441-B8A4-18CA3B5B6D9C}" dt="2019-06-03T16:01:53.363" v="1385" actId="1076"/>
          <ac:picMkLst>
            <pc:docMk/>
            <pc:sldMk cId="2767351001" sldId="290"/>
            <ac:picMk id="5" creationId="{C7E15B00-5CAD-6244-A9E3-47B0A252BB02}"/>
          </ac:picMkLst>
        </pc:picChg>
        <pc:picChg chg="add mod">
          <ac:chgData name="Minh Trần" userId="af3073328ff57e66" providerId="LiveId" clId="{3A24D265-6A7D-F441-B8A4-18CA3B5B6D9C}" dt="2019-06-03T16:02:32.019" v="1387" actId="1076"/>
          <ac:picMkLst>
            <pc:docMk/>
            <pc:sldMk cId="2767351001" sldId="290"/>
            <ac:picMk id="6" creationId="{03A88931-3003-3F4E-A30B-722DC6A9EE6B}"/>
          </ac:picMkLst>
        </pc:picChg>
        <pc:picChg chg="del">
          <ac:chgData name="Minh Trần" userId="af3073328ff57e66" providerId="LiveId" clId="{3A24D265-6A7D-F441-B8A4-18CA3B5B6D9C}" dt="2019-06-03T16:01:47.205" v="1383" actId="478"/>
          <ac:picMkLst>
            <pc:docMk/>
            <pc:sldMk cId="2767351001" sldId="290"/>
            <ac:picMk id="7" creationId="{161BB7F7-72DB-0D4B-9AB5-EE0202409AEB}"/>
          </ac:picMkLst>
        </pc:picChg>
        <pc:picChg chg="add mod">
          <ac:chgData name="Minh Trần" userId="af3073328ff57e66" providerId="LiveId" clId="{3A24D265-6A7D-F441-B8A4-18CA3B5B6D9C}" dt="2019-06-03T16:03:21.788" v="1389" actId="1076"/>
          <ac:picMkLst>
            <pc:docMk/>
            <pc:sldMk cId="2767351001" sldId="290"/>
            <ac:picMk id="8" creationId="{0AE825B3-1131-964C-A429-313501868A48}"/>
          </ac:picMkLst>
        </pc:picChg>
        <pc:picChg chg="del">
          <ac:chgData name="Minh Trần" userId="af3073328ff57e66" providerId="LiveId" clId="{3A24D265-6A7D-F441-B8A4-18CA3B5B6D9C}" dt="2019-06-03T16:01:48.690" v="1384" actId="478"/>
          <ac:picMkLst>
            <pc:docMk/>
            <pc:sldMk cId="2767351001" sldId="290"/>
            <ac:picMk id="9" creationId="{484B9F5E-161F-4D45-92FD-92328EC1F841}"/>
          </ac:picMkLst>
        </pc:picChg>
        <pc:picChg chg="add mod">
          <ac:chgData name="Minh Trần" userId="af3073328ff57e66" providerId="LiveId" clId="{3A24D265-6A7D-F441-B8A4-18CA3B5B6D9C}" dt="2019-06-03T16:03:47.992" v="1391" actId="1076"/>
          <ac:picMkLst>
            <pc:docMk/>
            <pc:sldMk cId="2767351001" sldId="290"/>
            <ac:picMk id="10" creationId="{86E648A7-C1A4-F54D-B9B1-50B0E695B852}"/>
          </ac:picMkLst>
        </pc:picChg>
      </pc:sldChg>
      <pc:sldChg chg="addSp delSp modSp add">
        <pc:chgData name="Minh Trần" userId="af3073328ff57e66" providerId="LiveId" clId="{3A24D265-6A7D-F441-B8A4-18CA3B5B6D9C}" dt="2019-06-03T16:05:15.879" v="1400" actId="1036"/>
        <pc:sldMkLst>
          <pc:docMk/>
          <pc:sldMk cId="3133876917" sldId="291"/>
        </pc:sldMkLst>
        <pc:spChg chg="mod">
          <ac:chgData name="Minh Trần" userId="af3073328ff57e66" providerId="LiveId" clId="{3A24D265-6A7D-F441-B8A4-18CA3B5B6D9C}" dt="2019-06-03T16:04:13.386" v="1393" actId="20577"/>
          <ac:spMkLst>
            <pc:docMk/>
            <pc:sldMk cId="3133876917" sldId="291"/>
            <ac:spMk id="2" creationId="{4DB3E4A7-4BE6-174E-BCAA-40E29BA7E46A}"/>
          </ac:spMkLst>
        </pc:spChg>
        <pc:picChg chg="add mod">
          <ac:chgData name="Minh Trần" userId="af3073328ff57e66" providerId="LiveId" clId="{3A24D265-6A7D-F441-B8A4-18CA3B5B6D9C}" dt="2019-06-03T16:05:15.879" v="1400" actId="1036"/>
          <ac:picMkLst>
            <pc:docMk/>
            <pc:sldMk cId="3133876917" sldId="291"/>
            <ac:picMk id="3" creationId="{3BFDEC09-59CE-014C-8096-17CC05F780E1}"/>
          </ac:picMkLst>
        </pc:picChg>
        <pc:picChg chg="del">
          <ac:chgData name="Minh Trần" userId="af3073328ff57e66" providerId="LiveId" clId="{3A24D265-6A7D-F441-B8A4-18CA3B5B6D9C}" dt="2019-06-03T16:04:21" v="1394" actId="478"/>
          <ac:picMkLst>
            <pc:docMk/>
            <pc:sldMk cId="3133876917" sldId="291"/>
            <ac:picMk id="5" creationId="{C7E15B00-5CAD-6244-A9E3-47B0A252BB02}"/>
          </ac:picMkLst>
        </pc:picChg>
        <pc:picChg chg="del">
          <ac:chgData name="Minh Trần" userId="af3073328ff57e66" providerId="LiveId" clId="{3A24D265-6A7D-F441-B8A4-18CA3B5B6D9C}" dt="2019-06-03T16:04:22.730" v="1395" actId="478"/>
          <ac:picMkLst>
            <pc:docMk/>
            <pc:sldMk cId="3133876917" sldId="291"/>
            <ac:picMk id="6" creationId="{03A88931-3003-3F4E-A30B-722DC6A9EE6B}"/>
          </ac:picMkLst>
        </pc:picChg>
        <pc:picChg chg="del">
          <ac:chgData name="Minh Trần" userId="af3073328ff57e66" providerId="LiveId" clId="{3A24D265-6A7D-F441-B8A4-18CA3B5B6D9C}" dt="2019-06-03T16:04:24.416" v="1396" actId="478"/>
          <ac:picMkLst>
            <pc:docMk/>
            <pc:sldMk cId="3133876917" sldId="291"/>
            <ac:picMk id="8" creationId="{0AE825B3-1131-964C-A429-313501868A48}"/>
          </ac:picMkLst>
        </pc:picChg>
        <pc:picChg chg="del">
          <ac:chgData name="Minh Trần" userId="af3073328ff57e66" providerId="LiveId" clId="{3A24D265-6A7D-F441-B8A4-18CA3B5B6D9C}" dt="2019-06-03T16:05:03.468" v="1398" actId="478"/>
          <ac:picMkLst>
            <pc:docMk/>
            <pc:sldMk cId="3133876917" sldId="291"/>
            <ac:picMk id="10" creationId="{86E648A7-C1A4-F54D-B9B1-50B0E695B852}"/>
          </ac:picMkLst>
        </pc:picChg>
      </pc:sldChg>
      <pc:sldChg chg="addSp delSp modSp add">
        <pc:chgData name="Minh Trần" userId="af3073328ff57e66" providerId="LiveId" clId="{3A24D265-6A7D-F441-B8A4-18CA3B5B6D9C}" dt="2019-06-03T16:07:30.750" v="1408" actId="1076"/>
        <pc:sldMkLst>
          <pc:docMk/>
          <pc:sldMk cId="3662540524" sldId="292"/>
        </pc:sldMkLst>
        <pc:spChg chg="del mod">
          <ac:chgData name="Minh Trần" userId="af3073328ff57e66" providerId="LiveId" clId="{3A24D265-6A7D-F441-B8A4-18CA3B5B6D9C}" dt="2019-06-03T16:07:10.952" v="1404" actId="478"/>
          <ac:spMkLst>
            <pc:docMk/>
            <pc:sldMk cId="3662540524" sldId="292"/>
            <ac:spMk id="2" creationId="{D6231119-DD8A-0E46-B2BA-62C065582C53}"/>
          </ac:spMkLst>
        </pc:spChg>
        <pc:spChg chg="del">
          <ac:chgData name="Minh Trần" userId="af3073328ff57e66" providerId="LiveId" clId="{3A24D265-6A7D-F441-B8A4-18CA3B5B6D9C}" dt="2019-06-03T16:07:13.543" v="1405" actId="478"/>
          <ac:spMkLst>
            <pc:docMk/>
            <pc:sldMk cId="3662540524" sldId="292"/>
            <ac:spMk id="3" creationId="{3A48520D-06B3-9A41-85A2-13D1AA6D4A6F}"/>
          </ac:spMkLst>
        </pc:spChg>
        <pc:picChg chg="add mod">
          <ac:chgData name="Minh Trần" userId="af3073328ff57e66" providerId="LiveId" clId="{3A24D265-6A7D-F441-B8A4-18CA3B5B6D9C}" dt="2019-06-03T16:07:30.750" v="1408" actId="1076"/>
          <ac:picMkLst>
            <pc:docMk/>
            <pc:sldMk cId="3662540524" sldId="292"/>
            <ac:picMk id="4" creationId="{AAD9A3F2-1C32-004A-835D-C9C1A32B3EEC}"/>
          </ac:picMkLst>
        </pc:picChg>
      </pc:sldChg>
      <pc:sldChg chg="addSp delSp modSp add">
        <pc:chgData name="Minh Trần" userId="af3073328ff57e66" providerId="LiveId" clId="{3A24D265-6A7D-F441-B8A4-18CA3B5B6D9C}" dt="2019-06-03T16:08:16.843" v="1434" actId="20577"/>
        <pc:sldMkLst>
          <pc:docMk/>
          <pc:sldMk cId="2032880413" sldId="293"/>
        </pc:sldMkLst>
        <pc:spChg chg="del">
          <ac:chgData name="Minh Trần" userId="af3073328ff57e66" providerId="LiveId" clId="{3A24D265-6A7D-F441-B8A4-18CA3B5B6D9C}" dt="2019-06-03T16:08:09.177" v="1410"/>
          <ac:spMkLst>
            <pc:docMk/>
            <pc:sldMk cId="2032880413" sldId="293"/>
            <ac:spMk id="2" creationId="{4910DA1B-A614-2544-A7DF-8C5FCD71C704}"/>
          </ac:spMkLst>
        </pc:spChg>
        <pc:spChg chg="del">
          <ac:chgData name="Minh Trần" userId="af3073328ff57e66" providerId="LiveId" clId="{3A24D265-6A7D-F441-B8A4-18CA3B5B6D9C}" dt="2019-06-03T16:08:09.177" v="1410"/>
          <ac:spMkLst>
            <pc:docMk/>
            <pc:sldMk cId="2032880413" sldId="293"/>
            <ac:spMk id="3" creationId="{B6F74658-BF3F-1441-B808-2EA0FF4E27A0}"/>
          </ac:spMkLst>
        </pc:spChg>
        <pc:spChg chg="add mod">
          <ac:chgData name="Minh Trần" userId="af3073328ff57e66" providerId="LiveId" clId="{3A24D265-6A7D-F441-B8A4-18CA3B5B6D9C}" dt="2019-06-03T16:08:16.843" v="1434" actId="20577"/>
          <ac:spMkLst>
            <pc:docMk/>
            <pc:sldMk cId="2032880413" sldId="293"/>
            <ac:spMk id="4" creationId="{31086C44-AD11-8A44-B415-3D397E0C8CE1}"/>
          </ac:spMkLst>
        </pc:spChg>
        <pc:spChg chg="add mod">
          <ac:chgData name="Minh Trần" userId="af3073328ff57e66" providerId="LiveId" clId="{3A24D265-6A7D-F441-B8A4-18CA3B5B6D9C}" dt="2019-06-03T16:08:09.177" v="1410"/>
          <ac:spMkLst>
            <pc:docMk/>
            <pc:sldMk cId="2032880413" sldId="293"/>
            <ac:spMk id="5" creationId="{77F4537C-3A3C-3C4B-9A23-DB256E5D9680}"/>
          </ac:spMkLst>
        </pc:spChg>
      </pc:sldChg>
      <pc:sldChg chg="addSp delSp modSp add">
        <pc:chgData name="Minh Trần" userId="af3073328ff57e66" providerId="LiveId" clId="{3A24D265-6A7D-F441-B8A4-18CA3B5B6D9C}" dt="2019-06-03T16:26:15.727" v="1629" actId="1076"/>
        <pc:sldMkLst>
          <pc:docMk/>
          <pc:sldMk cId="1552597266" sldId="294"/>
        </pc:sldMkLst>
        <pc:spChg chg="mod">
          <ac:chgData name="Minh Trần" userId="af3073328ff57e66" providerId="LiveId" clId="{3A24D265-6A7D-F441-B8A4-18CA3B5B6D9C}" dt="2019-06-03T16:19:13.114" v="1465" actId="20577"/>
          <ac:spMkLst>
            <pc:docMk/>
            <pc:sldMk cId="1552597266" sldId="294"/>
            <ac:spMk id="2" creationId="{0F6D0610-86F8-664D-9C06-34EED9607399}"/>
          </ac:spMkLst>
        </pc:spChg>
        <pc:spChg chg="add del mod">
          <ac:chgData name="Minh Trần" userId="af3073328ff57e66" providerId="LiveId" clId="{3A24D265-6A7D-F441-B8A4-18CA3B5B6D9C}" dt="2019-06-03T16:25:07.668" v="1566" actId="478"/>
          <ac:spMkLst>
            <pc:docMk/>
            <pc:sldMk cId="1552597266" sldId="294"/>
            <ac:spMk id="3" creationId="{15269708-E69D-5B46-A0A2-F86B44D3B340}"/>
          </ac:spMkLst>
        </pc:spChg>
        <pc:spChg chg="add del mod">
          <ac:chgData name="Minh Trần" userId="af3073328ff57e66" providerId="LiveId" clId="{3A24D265-6A7D-F441-B8A4-18CA3B5B6D9C}" dt="2019-06-03T16:25:07.668" v="1566" actId="478"/>
          <ac:spMkLst>
            <pc:docMk/>
            <pc:sldMk cId="1552597266" sldId="294"/>
            <ac:spMk id="8" creationId="{4E61926F-AEA5-2647-85A6-3CDE0289AA2F}"/>
          </ac:spMkLst>
        </pc:spChg>
        <pc:picChg chg="add del mod">
          <ac:chgData name="Minh Trần" userId="af3073328ff57e66" providerId="LiveId" clId="{3A24D265-6A7D-F441-B8A4-18CA3B5B6D9C}" dt="2019-06-03T16:19:49.463" v="1467"/>
          <ac:picMkLst>
            <pc:docMk/>
            <pc:sldMk cId="1552597266" sldId="294"/>
            <ac:picMk id="4" creationId="{04C8E47B-D01B-E641-9213-66817D6A787A}"/>
          </ac:picMkLst>
        </pc:picChg>
        <pc:picChg chg="add mod">
          <ac:chgData name="Minh Trần" userId="af3073328ff57e66" providerId="LiveId" clId="{3A24D265-6A7D-F441-B8A4-18CA3B5B6D9C}" dt="2019-06-03T16:26:15.727" v="1629" actId="1076"/>
          <ac:picMkLst>
            <pc:docMk/>
            <pc:sldMk cId="1552597266" sldId="294"/>
            <ac:picMk id="5" creationId="{080CDD66-5C62-F041-A6D4-6E6463148EF0}"/>
          </ac:picMkLst>
        </pc:picChg>
        <pc:picChg chg="add del mod">
          <ac:chgData name="Minh Trần" userId="af3073328ff57e66" providerId="LiveId" clId="{3A24D265-6A7D-F441-B8A4-18CA3B5B6D9C}" dt="2019-06-03T16:25:13.611" v="1570"/>
          <ac:picMkLst>
            <pc:docMk/>
            <pc:sldMk cId="1552597266" sldId="294"/>
            <ac:picMk id="6" creationId="{F01273D1-2CC0-714C-91CD-30F0AE8FD638}"/>
          </ac:picMkLst>
        </pc:picChg>
      </pc:sldChg>
      <pc:sldChg chg="addSp delSp modSp add">
        <pc:chgData name="Minh Trần" userId="af3073328ff57e66" providerId="LiveId" clId="{3A24D265-6A7D-F441-B8A4-18CA3B5B6D9C}" dt="2019-06-03T16:26:02.893" v="1628" actId="5793"/>
        <pc:sldMkLst>
          <pc:docMk/>
          <pc:sldMk cId="2215628963" sldId="295"/>
        </pc:sldMkLst>
        <pc:spChg chg="mod">
          <ac:chgData name="Minh Trần" userId="af3073328ff57e66" providerId="LiveId" clId="{3A24D265-6A7D-F441-B8A4-18CA3B5B6D9C}" dt="2019-06-03T16:25:30.772" v="1575" actId="20577"/>
          <ac:spMkLst>
            <pc:docMk/>
            <pc:sldMk cId="2215628963" sldId="295"/>
            <ac:spMk id="2" creationId="{0F6D0610-86F8-664D-9C06-34EED9607399}"/>
          </ac:spMkLst>
        </pc:spChg>
        <pc:spChg chg="mod">
          <ac:chgData name="Minh Trần" userId="af3073328ff57e66" providerId="LiveId" clId="{3A24D265-6A7D-F441-B8A4-18CA3B5B6D9C}" dt="2019-06-03T16:26:02.893" v="1628" actId="5793"/>
          <ac:spMkLst>
            <pc:docMk/>
            <pc:sldMk cId="2215628963" sldId="295"/>
            <ac:spMk id="3" creationId="{15269708-E69D-5B46-A0A2-F86B44D3B340}"/>
          </ac:spMkLst>
        </pc:spChg>
        <pc:picChg chg="del">
          <ac:chgData name="Minh Trần" userId="af3073328ff57e66" providerId="LiveId" clId="{3A24D265-6A7D-F441-B8A4-18CA3B5B6D9C}" dt="2019-06-03T16:25:40.627" v="1577" actId="478"/>
          <ac:picMkLst>
            <pc:docMk/>
            <pc:sldMk cId="2215628963" sldId="295"/>
            <ac:picMk id="5" creationId="{080CDD66-5C62-F041-A6D4-6E6463148EF0}"/>
          </ac:picMkLst>
        </pc:picChg>
        <pc:picChg chg="add">
          <ac:chgData name="Minh Trần" userId="af3073328ff57e66" providerId="LiveId" clId="{3A24D265-6A7D-F441-B8A4-18CA3B5B6D9C}" dt="2019-06-03T16:25:56.480" v="1626"/>
          <ac:picMkLst>
            <pc:docMk/>
            <pc:sldMk cId="2215628963" sldId="295"/>
            <ac:picMk id="6" creationId="{8D2C5624-8FAA-7743-A4AC-6BC09B6540A2}"/>
          </ac:picMkLst>
        </pc:picChg>
      </pc:sldChg>
      <pc:sldChg chg="addSp delSp modSp add">
        <pc:chgData name="Minh Trần" userId="af3073328ff57e66" providerId="LiveId" clId="{3A24D265-6A7D-F441-B8A4-18CA3B5B6D9C}" dt="2019-06-03T16:49:32.697" v="1637" actId="27636"/>
        <pc:sldMkLst>
          <pc:docMk/>
          <pc:sldMk cId="551786513" sldId="296"/>
        </pc:sldMkLst>
        <pc:spChg chg="del">
          <ac:chgData name="Minh Trần" userId="af3073328ff57e66" providerId="LiveId" clId="{3A24D265-6A7D-F441-B8A4-18CA3B5B6D9C}" dt="2019-06-03T16:48:59.710" v="1632"/>
          <ac:spMkLst>
            <pc:docMk/>
            <pc:sldMk cId="551786513" sldId="296"/>
            <ac:spMk id="2" creationId="{298061F7-3ABD-A747-9AD7-F2501535D219}"/>
          </ac:spMkLst>
        </pc:spChg>
        <pc:spChg chg="del">
          <ac:chgData name="Minh Trần" userId="af3073328ff57e66" providerId="LiveId" clId="{3A24D265-6A7D-F441-B8A4-18CA3B5B6D9C}" dt="2019-06-03T16:48:59.710" v="1632"/>
          <ac:spMkLst>
            <pc:docMk/>
            <pc:sldMk cId="551786513" sldId="296"/>
            <ac:spMk id="3" creationId="{856B2799-97DB-B941-9E7E-C10A4D5AC20F}"/>
          </ac:spMkLst>
        </pc:spChg>
        <pc:spChg chg="add mod">
          <ac:chgData name="Minh Trần" userId="af3073328ff57e66" providerId="LiveId" clId="{3A24D265-6A7D-F441-B8A4-18CA3B5B6D9C}" dt="2019-06-03T16:49:32.697" v="1637" actId="27636"/>
          <ac:spMkLst>
            <pc:docMk/>
            <pc:sldMk cId="551786513" sldId="296"/>
            <ac:spMk id="4" creationId="{75FB30BC-6D22-064F-AD9D-16846A46AA91}"/>
          </ac:spMkLst>
        </pc:spChg>
        <pc:spChg chg="add mod">
          <ac:chgData name="Minh Trần" userId="af3073328ff57e66" providerId="LiveId" clId="{3A24D265-6A7D-F441-B8A4-18CA3B5B6D9C}" dt="2019-06-03T16:48:59.710" v="1632"/>
          <ac:spMkLst>
            <pc:docMk/>
            <pc:sldMk cId="551786513" sldId="296"/>
            <ac:spMk id="5" creationId="{68C035E8-0674-DA44-818C-A881DCF45027}"/>
          </ac:spMkLst>
        </pc:spChg>
      </pc:sldChg>
      <pc:sldChg chg="addSp delSp modSp add">
        <pc:chgData name="Minh Trần" userId="af3073328ff57e66" providerId="LiveId" clId="{3A24D265-6A7D-F441-B8A4-18CA3B5B6D9C}" dt="2019-06-03T16:50:28.788" v="1651" actId="1076"/>
        <pc:sldMkLst>
          <pc:docMk/>
          <pc:sldMk cId="3322954997" sldId="297"/>
        </pc:sldMkLst>
        <pc:spChg chg="del">
          <ac:chgData name="Minh Trần" userId="af3073328ff57e66" providerId="LiveId" clId="{3A24D265-6A7D-F441-B8A4-18CA3B5B6D9C}" dt="2019-06-03T16:49:50.753" v="1639"/>
          <ac:spMkLst>
            <pc:docMk/>
            <pc:sldMk cId="3322954997" sldId="297"/>
            <ac:spMk id="2" creationId="{DD89181F-66B7-5F4F-951F-28B815654F7B}"/>
          </ac:spMkLst>
        </pc:spChg>
        <pc:spChg chg="del">
          <ac:chgData name="Minh Trần" userId="af3073328ff57e66" providerId="LiveId" clId="{3A24D265-6A7D-F441-B8A4-18CA3B5B6D9C}" dt="2019-06-03T16:49:50.753" v="1639"/>
          <ac:spMkLst>
            <pc:docMk/>
            <pc:sldMk cId="3322954997" sldId="297"/>
            <ac:spMk id="3" creationId="{41BCF0B2-C621-7641-9B48-372DE4C2B902}"/>
          </ac:spMkLst>
        </pc:spChg>
        <pc:spChg chg="add mod">
          <ac:chgData name="Minh Trần" userId="af3073328ff57e66" providerId="LiveId" clId="{3A24D265-6A7D-F441-B8A4-18CA3B5B6D9C}" dt="2019-06-03T16:49:54.116" v="1649" actId="20577"/>
          <ac:spMkLst>
            <pc:docMk/>
            <pc:sldMk cId="3322954997" sldId="297"/>
            <ac:spMk id="4" creationId="{A6AC9BE7-3B27-A940-BFA2-B900015D5F4A}"/>
          </ac:spMkLst>
        </pc:spChg>
        <pc:picChg chg="add mod">
          <ac:chgData name="Minh Trần" userId="af3073328ff57e66" providerId="LiveId" clId="{3A24D265-6A7D-F441-B8A4-18CA3B5B6D9C}" dt="2019-06-03T16:50:28.788" v="1651" actId="1076"/>
          <ac:picMkLst>
            <pc:docMk/>
            <pc:sldMk cId="3322954997" sldId="297"/>
            <ac:picMk id="5" creationId="{03FC3357-5D21-F74C-9C53-A50A002519C2}"/>
          </ac:picMkLst>
        </pc:picChg>
      </pc:sldChg>
      <pc:sldChg chg="addSp delSp modSp add">
        <pc:chgData name="Minh Trần" userId="af3073328ff57e66" providerId="LiveId" clId="{3A24D265-6A7D-F441-B8A4-18CA3B5B6D9C}" dt="2019-06-03T17:33:16.783" v="2142" actId="478"/>
        <pc:sldMkLst>
          <pc:docMk/>
          <pc:sldMk cId="1848697925" sldId="298"/>
        </pc:sldMkLst>
        <pc:spChg chg="del mod">
          <ac:chgData name="Minh Trần" userId="af3073328ff57e66" providerId="LiveId" clId="{3A24D265-6A7D-F441-B8A4-18CA3B5B6D9C}" dt="2019-06-03T17:33:14.844" v="2141" actId="478"/>
          <ac:spMkLst>
            <pc:docMk/>
            <pc:sldMk cId="1848697925" sldId="298"/>
            <ac:spMk id="4" creationId="{A6AC9BE7-3B27-A940-BFA2-B900015D5F4A}"/>
          </ac:spMkLst>
        </pc:spChg>
        <pc:spChg chg="add mod">
          <ac:chgData name="Minh Trần" userId="af3073328ff57e66" providerId="LiveId" clId="{3A24D265-6A7D-F441-B8A4-18CA3B5B6D9C}" dt="2019-06-03T16:51:35.491" v="1673" actId="20577"/>
          <ac:spMkLst>
            <pc:docMk/>
            <pc:sldMk cId="1848697925" sldId="298"/>
            <ac:spMk id="6" creationId="{415DD171-0424-BB4C-B026-E85B6B461073}"/>
          </ac:spMkLst>
        </pc:spChg>
        <pc:spChg chg="add del mod">
          <ac:chgData name="Minh Trần" userId="af3073328ff57e66" providerId="LiveId" clId="{3A24D265-6A7D-F441-B8A4-18CA3B5B6D9C}" dt="2019-06-03T17:33:16.783" v="2142" actId="478"/>
          <ac:spMkLst>
            <pc:docMk/>
            <pc:sldMk cId="1848697925" sldId="298"/>
            <ac:spMk id="7" creationId="{9054ABE8-B0E3-8747-AB64-BE677940EE74}"/>
          </ac:spMkLst>
        </pc:spChg>
        <pc:picChg chg="add mod">
          <ac:chgData name="Minh Trần" userId="af3073328ff57e66" providerId="LiveId" clId="{3A24D265-6A7D-F441-B8A4-18CA3B5B6D9C}" dt="2019-06-03T16:52:08.352" v="1681" actId="1076"/>
          <ac:picMkLst>
            <pc:docMk/>
            <pc:sldMk cId="1848697925" sldId="298"/>
            <ac:picMk id="2" creationId="{4AF77CD0-47AF-6845-A29B-B88CD529BE44}"/>
          </ac:picMkLst>
        </pc:picChg>
        <pc:picChg chg="del">
          <ac:chgData name="Minh Trần" userId="af3073328ff57e66" providerId="LiveId" clId="{3A24D265-6A7D-F441-B8A4-18CA3B5B6D9C}" dt="2019-06-03T16:51:28.390" v="1653" actId="478"/>
          <ac:picMkLst>
            <pc:docMk/>
            <pc:sldMk cId="1848697925" sldId="298"/>
            <ac:picMk id="5" creationId="{03FC3357-5D21-F74C-9C53-A50A002519C2}"/>
          </ac:picMkLst>
        </pc:picChg>
      </pc:sldChg>
      <pc:sldChg chg="addSp delSp modSp add">
        <pc:chgData name="Minh Trần" userId="af3073328ff57e66" providerId="LiveId" clId="{3A24D265-6A7D-F441-B8A4-18CA3B5B6D9C}" dt="2019-06-03T17:33:22.719" v="2143" actId="478"/>
        <pc:sldMkLst>
          <pc:docMk/>
          <pc:sldMk cId="3973103156" sldId="299"/>
        </pc:sldMkLst>
        <pc:spChg chg="del mod">
          <ac:chgData name="Minh Trần" userId="af3073328ff57e66" providerId="LiveId" clId="{3A24D265-6A7D-F441-B8A4-18CA3B5B6D9C}" dt="2019-06-03T17:33:22.719" v="2143" actId="478"/>
          <ac:spMkLst>
            <pc:docMk/>
            <pc:sldMk cId="3973103156" sldId="299"/>
            <ac:spMk id="4" creationId="{A6AC9BE7-3B27-A940-BFA2-B900015D5F4A}"/>
          </ac:spMkLst>
        </pc:spChg>
        <pc:spChg chg="mod">
          <ac:chgData name="Minh Trần" userId="af3073328ff57e66" providerId="LiveId" clId="{3A24D265-6A7D-F441-B8A4-18CA3B5B6D9C}" dt="2019-06-03T16:55:36.856" v="1696" actId="20577"/>
          <ac:spMkLst>
            <pc:docMk/>
            <pc:sldMk cId="3973103156" sldId="299"/>
            <ac:spMk id="6" creationId="{415DD171-0424-BB4C-B026-E85B6B461073}"/>
          </ac:spMkLst>
        </pc:spChg>
        <pc:spChg chg="add mod">
          <ac:chgData name="Minh Trần" userId="af3073328ff57e66" providerId="LiveId" clId="{3A24D265-6A7D-F441-B8A4-18CA3B5B6D9C}" dt="2019-06-03T17:33:22.719" v="2143" actId="478"/>
          <ac:spMkLst>
            <pc:docMk/>
            <pc:sldMk cId="3973103156" sldId="299"/>
            <ac:spMk id="8" creationId="{8FA1DB65-8E22-D546-8C95-28DBADA6967A}"/>
          </ac:spMkLst>
        </pc:spChg>
        <pc:picChg chg="del">
          <ac:chgData name="Minh Trần" userId="af3073328ff57e66" providerId="LiveId" clId="{3A24D265-6A7D-F441-B8A4-18CA3B5B6D9C}" dt="2019-06-03T16:55:40.753" v="1698" actId="478"/>
          <ac:picMkLst>
            <pc:docMk/>
            <pc:sldMk cId="3973103156" sldId="299"/>
            <ac:picMk id="2" creationId="{4AF77CD0-47AF-6845-A29B-B88CD529BE44}"/>
          </ac:picMkLst>
        </pc:picChg>
        <pc:picChg chg="add mod">
          <ac:chgData name="Minh Trần" userId="af3073328ff57e66" providerId="LiveId" clId="{3A24D265-6A7D-F441-B8A4-18CA3B5B6D9C}" dt="2019-06-03T16:55:56.366" v="1700" actId="1076"/>
          <ac:picMkLst>
            <pc:docMk/>
            <pc:sldMk cId="3973103156" sldId="299"/>
            <ac:picMk id="3" creationId="{F65F4B26-EFC0-BE46-B982-B09B2D1F62C7}"/>
          </ac:picMkLst>
        </pc:picChg>
        <pc:picChg chg="add mod">
          <ac:chgData name="Minh Trần" userId="af3073328ff57e66" providerId="LiveId" clId="{3A24D265-6A7D-F441-B8A4-18CA3B5B6D9C}" dt="2019-06-03T16:56:17.933" v="1702" actId="1076"/>
          <ac:picMkLst>
            <pc:docMk/>
            <pc:sldMk cId="3973103156" sldId="299"/>
            <ac:picMk id="5" creationId="{DB4FF7B8-E499-FE41-88DF-A4B14549DEA5}"/>
          </ac:picMkLst>
        </pc:picChg>
      </pc:sldChg>
      <pc:sldChg chg="addSp delSp modSp add">
        <pc:chgData name="Minh Trần" userId="af3073328ff57e66" providerId="LiveId" clId="{3A24D265-6A7D-F441-B8A4-18CA3B5B6D9C}" dt="2019-06-03T17:33:27.144" v="2144" actId="478"/>
        <pc:sldMkLst>
          <pc:docMk/>
          <pc:sldMk cId="130031827" sldId="300"/>
        </pc:sldMkLst>
        <pc:spChg chg="del mod">
          <ac:chgData name="Minh Trần" userId="af3073328ff57e66" providerId="LiveId" clId="{3A24D265-6A7D-F441-B8A4-18CA3B5B6D9C}" dt="2019-06-03T17:33:27.144" v="2144" actId="478"/>
          <ac:spMkLst>
            <pc:docMk/>
            <pc:sldMk cId="130031827" sldId="300"/>
            <ac:spMk id="4" creationId="{A6AC9BE7-3B27-A940-BFA2-B900015D5F4A}"/>
          </ac:spMkLst>
        </pc:spChg>
        <pc:spChg chg="mod">
          <ac:chgData name="Minh Trần" userId="af3073328ff57e66" providerId="LiveId" clId="{3A24D265-6A7D-F441-B8A4-18CA3B5B6D9C}" dt="2019-06-03T16:58:37.564" v="1711" actId="14100"/>
          <ac:spMkLst>
            <pc:docMk/>
            <pc:sldMk cId="130031827" sldId="300"/>
            <ac:spMk id="6" creationId="{415DD171-0424-BB4C-B026-E85B6B461073}"/>
          </ac:spMkLst>
        </pc:spChg>
        <pc:spChg chg="add mod">
          <ac:chgData name="Minh Trần" userId="af3073328ff57e66" providerId="LiveId" clId="{3A24D265-6A7D-F441-B8A4-18CA3B5B6D9C}" dt="2019-06-03T17:33:27.144" v="2144" actId="478"/>
          <ac:spMkLst>
            <pc:docMk/>
            <pc:sldMk cId="130031827" sldId="300"/>
            <ac:spMk id="8" creationId="{41DC65D1-EE37-EE40-8964-ECAE3DAA86DD}"/>
          </ac:spMkLst>
        </pc:spChg>
        <pc:picChg chg="add mod">
          <ac:chgData name="Minh Trần" userId="af3073328ff57e66" providerId="LiveId" clId="{3A24D265-6A7D-F441-B8A4-18CA3B5B6D9C}" dt="2019-06-03T16:58:56.121" v="1715" actId="1076"/>
          <ac:picMkLst>
            <pc:docMk/>
            <pc:sldMk cId="130031827" sldId="300"/>
            <ac:picMk id="2" creationId="{5FC445DA-4EF6-B84E-BC34-DDD492973FD8}"/>
          </ac:picMkLst>
        </pc:picChg>
        <pc:picChg chg="del">
          <ac:chgData name="Minh Trần" userId="af3073328ff57e66" providerId="LiveId" clId="{3A24D265-6A7D-F441-B8A4-18CA3B5B6D9C}" dt="2019-06-03T16:58:51.986" v="1714" actId="478"/>
          <ac:picMkLst>
            <pc:docMk/>
            <pc:sldMk cId="130031827" sldId="300"/>
            <ac:picMk id="3" creationId="{F65F4B26-EFC0-BE46-B982-B09B2D1F62C7}"/>
          </ac:picMkLst>
        </pc:picChg>
        <pc:picChg chg="del">
          <ac:chgData name="Minh Trần" userId="af3073328ff57e66" providerId="LiveId" clId="{3A24D265-6A7D-F441-B8A4-18CA3B5B6D9C}" dt="2019-06-03T16:58:49.319" v="1712" actId="478"/>
          <ac:picMkLst>
            <pc:docMk/>
            <pc:sldMk cId="130031827" sldId="300"/>
            <ac:picMk id="5" creationId="{DB4FF7B8-E499-FE41-88DF-A4B14549DEA5}"/>
          </ac:picMkLst>
        </pc:picChg>
      </pc:sldChg>
      <pc:sldChg chg="addSp delSp modSp add">
        <pc:chgData name="Minh Trần" userId="af3073328ff57e66" providerId="LiveId" clId="{3A24D265-6A7D-F441-B8A4-18CA3B5B6D9C}" dt="2019-06-03T17:33:31.683" v="2145" actId="478"/>
        <pc:sldMkLst>
          <pc:docMk/>
          <pc:sldMk cId="1858548635" sldId="301"/>
        </pc:sldMkLst>
        <pc:spChg chg="del mod">
          <ac:chgData name="Minh Trần" userId="af3073328ff57e66" providerId="LiveId" clId="{3A24D265-6A7D-F441-B8A4-18CA3B5B6D9C}" dt="2019-06-03T17:33:31.683" v="2145" actId="478"/>
          <ac:spMkLst>
            <pc:docMk/>
            <pc:sldMk cId="1858548635" sldId="301"/>
            <ac:spMk id="4" creationId="{A6AC9BE7-3B27-A940-BFA2-B900015D5F4A}"/>
          </ac:spMkLst>
        </pc:spChg>
        <pc:spChg chg="add mod">
          <ac:chgData name="Minh Trần" userId="af3073328ff57e66" providerId="LiveId" clId="{3A24D265-6A7D-F441-B8A4-18CA3B5B6D9C}" dt="2019-06-03T17:33:31.683" v="2145" actId="478"/>
          <ac:spMkLst>
            <pc:docMk/>
            <pc:sldMk cId="1858548635" sldId="301"/>
            <ac:spMk id="7" creationId="{6DFEA80C-DF21-4643-86D3-8765B82F6884}"/>
          </ac:spMkLst>
        </pc:spChg>
        <pc:picChg chg="del">
          <ac:chgData name="Minh Trần" userId="af3073328ff57e66" providerId="LiveId" clId="{3A24D265-6A7D-F441-B8A4-18CA3B5B6D9C}" dt="2019-06-03T16:59:26.922" v="1718" actId="478"/>
          <ac:picMkLst>
            <pc:docMk/>
            <pc:sldMk cId="1858548635" sldId="301"/>
            <ac:picMk id="2" creationId="{5FC445DA-4EF6-B84E-BC34-DDD492973FD8}"/>
          </ac:picMkLst>
        </pc:picChg>
        <pc:picChg chg="add mod">
          <ac:chgData name="Minh Trần" userId="af3073328ff57e66" providerId="LiveId" clId="{3A24D265-6A7D-F441-B8A4-18CA3B5B6D9C}" dt="2019-06-03T16:59:41.861" v="1720" actId="1076"/>
          <ac:picMkLst>
            <pc:docMk/>
            <pc:sldMk cId="1858548635" sldId="301"/>
            <ac:picMk id="3" creationId="{773E24A0-09BC-1349-9085-692C9839B045}"/>
          </ac:picMkLst>
        </pc:picChg>
      </pc:sldChg>
      <pc:sldChg chg="addSp delSp modSp add">
        <pc:chgData name="Minh Trần" userId="af3073328ff57e66" providerId="LiveId" clId="{3A24D265-6A7D-F441-B8A4-18CA3B5B6D9C}" dt="2019-06-03T17:33:36.513" v="2146" actId="478"/>
        <pc:sldMkLst>
          <pc:docMk/>
          <pc:sldMk cId="1663656959" sldId="302"/>
        </pc:sldMkLst>
        <pc:spChg chg="del mod">
          <ac:chgData name="Minh Trần" userId="af3073328ff57e66" providerId="LiveId" clId="{3A24D265-6A7D-F441-B8A4-18CA3B5B6D9C}" dt="2019-06-03T17:33:36.513" v="2146" actId="478"/>
          <ac:spMkLst>
            <pc:docMk/>
            <pc:sldMk cId="1663656959" sldId="302"/>
            <ac:spMk id="4" creationId="{A6AC9BE7-3B27-A940-BFA2-B900015D5F4A}"/>
          </ac:spMkLst>
        </pc:spChg>
        <pc:spChg chg="add mod">
          <ac:chgData name="Minh Trần" userId="af3073328ff57e66" providerId="LiveId" clId="{3A24D265-6A7D-F441-B8A4-18CA3B5B6D9C}" dt="2019-06-03T17:33:36.513" v="2146" actId="478"/>
          <ac:spMkLst>
            <pc:docMk/>
            <pc:sldMk cId="1663656959" sldId="302"/>
            <ac:spMk id="7" creationId="{75BDD284-EDC3-8E4D-B29E-FB2EE5F597E1}"/>
          </ac:spMkLst>
        </pc:spChg>
        <pc:picChg chg="add mod">
          <ac:chgData name="Minh Trần" userId="af3073328ff57e66" providerId="LiveId" clId="{3A24D265-6A7D-F441-B8A4-18CA3B5B6D9C}" dt="2019-06-03T17:00:37.747" v="1725" actId="1076"/>
          <ac:picMkLst>
            <pc:docMk/>
            <pc:sldMk cId="1663656959" sldId="302"/>
            <ac:picMk id="2" creationId="{52AC1CA2-A78C-194D-8EB5-8BAACB9CC6B7}"/>
          </ac:picMkLst>
        </pc:picChg>
        <pc:picChg chg="del">
          <ac:chgData name="Minh Trần" userId="af3073328ff57e66" providerId="LiveId" clId="{3A24D265-6A7D-F441-B8A4-18CA3B5B6D9C}" dt="2019-06-03T17:00:22.663" v="1723" actId="478"/>
          <ac:picMkLst>
            <pc:docMk/>
            <pc:sldMk cId="1663656959" sldId="302"/>
            <ac:picMk id="3" creationId="{773E24A0-09BC-1349-9085-692C9839B045}"/>
          </ac:picMkLst>
        </pc:picChg>
      </pc:sldChg>
      <pc:sldChg chg="addSp delSp modSp add">
        <pc:chgData name="Minh Trần" userId="af3073328ff57e66" providerId="LiveId" clId="{3A24D265-6A7D-F441-B8A4-18CA3B5B6D9C}" dt="2019-06-03T17:33:41.663" v="2147" actId="478"/>
        <pc:sldMkLst>
          <pc:docMk/>
          <pc:sldMk cId="888107392" sldId="303"/>
        </pc:sldMkLst>
        <pc:spChg chg="del mod">
          <ac:chgData name="Minh Trần" userId="af3073328ff57e66" providerId="LiveId" clId="{3A24D265-6A7D-F441-B8A4-18CA3B5B6D9C}" dt="2019-06-03T17:33:41.663" v="2147" actId="478"/>
          <ac:spMkLst>
            <pc:docMk/>
            <pc:sldMk cId="888107392" sldId="303"/>
            <ac:spMk id="4" creationId="{A6AC9BE7-3B27-A940-BFA2-B900015D5F4A}"/>
          </ac:spMkLst>
        </pc:spChg>
        <pc:spChg chg="add mod">
          <ac:chgData name="Minh Trần" userId="af3073328ff57e66" providerId="LiveId" clId="{3A24D265-6A7D-F441-B8A4-18CA3B5B6D9C}" dt="2019-06-03T17:01:54.914" v="1760" actId="14100"/>
          <ac:spMkLst>
            <pc:docMk/>
            <pc:sldMk cId="888107392" sldId="303"/>
            <ac:spMk id="5" creationId="{A63D0685-95BE-4C4F-AFB5-2BC9BACE3693}"/>
          </ac:spMkLst>
        </pc:spChg>
        <pc:spChg chg="mod">
          <ac:chgData name="Minh Trần" userId="af3073328ff57e66" providerId="LiveId" clId="{3A24D265-6A7D-F441-B8A4-18CA3B5B6D9C}" dt="2019-06-03T17:01:07.046" v="1732" actId="20577"/>
          <ac:spMkLst>
            <pc:docMk/>
            <pc:sldMk cId="888107392" sldId="303"/>
            <ac:spMk id="6" creationId="{415DD171-0424-BB4C-B026-E85B6B461073}"/>
          </ac:spMkLst>
        </pc:spChg>
        <pc:spChg chg="add mod">
          <ac:chgData name="Minh Trần" userId="af3073328ff57e66" providerId="LiveId" clId="{3A24D265-6A7D-F441-B8A4-18CA3B5B6D9C}" dt="2019-06-03T17:33:41.663" v="2147" actId="478"/>
          <ac:spMkLst>
            <pc:docMk/>
            <pc:sldMk cId="888107392" sldId="303"/>
            <ac:spMk id="10" creationId="{C6890C33-0D14-5B42-9A0E-B9244B39443E}"/>
          </ac:spMkLst>
        </pc:spChg>
        <pc:picChg chg="del">
          <ac:chgData name="Minh Trần" userId="af3073328ff57e66" providerId="LiveId" clId="{3A24D265-6A7D-F441-B8A4-18CA3B5B6D9C}" dt="2019-06-03T17:01:17.877" v="1733" actId="478"/>
          <ac:picMkLst>
            <pc:docMk/>
            <pc:sldMk cId="888107392" sldId="303"/>
            <ac:picMk id="2" creationId="{52AC1CA2-A78C-194D-8EB5-8BAACB9CC6B7}"/>
          </ac:picMkLst>
        </pc:picChg>
        <pc:picChg chg="add del mod">
          <ac:chgData name="Minh Trần" userId="af3073328ff57e66" providerId="LiveId" clId="{3A24D265-6A7D-F441-B8A4-18CA3B5B6D9C}" dt="2019-06-03T17:02:49.895" v="1765" actId="478"/>
          <ac:picMkLst>
            <pc:docMk/>
            <pc:sldMk cId="888107392" sldId="303"/>
            <ac:picMk id="3" creationId="{1FF4191F-D2B6-3E41-972C-21FB7E51329B}"/>
          </ac:picMkLst>
        </pc:picChg>
        <pc:picChg chg="add mod">
          <ac:chgData name="Minh Trần" userId="af3073328ff57e66" providerId="LiveId" clId="{3A24D265-6A7D-F441-B8A4-18CA3B5B6D9C}" dt="2019-06-03T17:02:59.279" v="1766" actId="1076"/>
          <ac:picMkLst>
            <pc:docMk/>
            <pc:sldMk cId="888107392" sldId="303"/>
            <ac:picMk id="7" creationId="{361D1E77-29EF-8443-94A0-BFD6EE3C0F12}"/>
          </ac:picMkLst>
        </pc:picChg>
        <pc:picChg chg="add mod">
          <ac:chgData name="Minh Trần" userId="af3073328ff57e66" providerId="LiveId" clId="{3A24D265-6A7D-F441-B8A4-18CA3B5B6D9C}" dt="2019-06-03T17:03:40.075" v="1768" actId="1076"/>
          <ac:picMkLst>
            <pc:docMk/>
            <pc:sldMk cId="888107392" sldId="303"/>
            <ac:picMk id="8" creationId="{B48F21C2-1F04-484B-818D-20BD7AE99D06}"/>
          </ac:picMkLst>
        </pc:picChg>
      </pc:sldChg>
      <pc:sldChg chg="addSp delSp modSp add">
        <pc:chgData name="Minh Trần" userId="af3073328ff57e66" providerId="LiveId" clId="{3A24D265-6A7D-F441-B8A4-18CA3B5B6D9C}" dt="2019-06-03T17:33:49.706" v="2149" actId="478"/>
        <pc:sldMkLst>
          <pc:docMk/>
          <pc:sldMk cId="855640698" sldId="304"/>
        </pc:sldMkLst>
        <pc:spChg chg="del mod">
          <ac:chgData name="Minh Trần" userId="af3073328ff57e66" providerId="LiveId" clId="{3A24D265-6A7D-F441-B8A4-18CA3B5B6D9C}" dt="2019-06-03T17:33:49.706" v="2149" actId="478"/>
          <ac:spMkLst>
            <pc:docMk/>
            <pc:sldMk cId="855640698" sldId="304"/>
            <ac:spMk id="4" creationId="{A6AC9BE7-3B27-A940-BFA2-B900015D5F4A}"/>
          </ac:spMkLst>
        </pc:spChg>
        <pc:spChg chg="del">
          <ac:chgData name="Minh Trần" userId="af3073328ff57e66" providerId="LiveId" clId="{3A24D265-6A7D-F441-B8A4-18CA3B5B6D9C}" dt="2019-06-03T17:08:45.784" v="1792" actId="478"/>
          <ac:spMkLst>
            <pc:docMk/>
            <pc:sldMk cId="855640698" sldId="304"/>
            <ac:spMk id="5" creationId="{A63D0685-95BE-4C4F-AFB5-2BC9BACE3693}"/>
          </ac:spMkLst>
        </pc:spChg>
        <pc:spChg chg="mod">
          <ac:chgData name="Minh Trần" userId="af3073328ff57e66" providerId="LiveId" clId="{3A24D265-6A7D-F441-B8A4-18CA3B5B6D9C}" dt="2019-06-03T17:08:08.679" v="1790" actId="14100"/>
          <ac:spMkLst>
            <pc:docMk/>
            <pc:sldMk cId="855640698" sldId="304"/>
            <ac:spMk id="6" creationId="{415DD171-0424-BB4C-B026-E85B6B461073}"/>
          </ac:spMkLst>
        </pc:spChg>
        <pc:spChg chg="add mod">
          <ac:chgData name="Minh Trần" userId="af3073328ff57e66" providerId="LiveId" clId="{3A24D265-6A7D-F441-B8A4-18CA3B5B6D9C}" dt="2019-06-03T17:33:49.706" v="2149" actId="478"/>
          <ac:spMkLst>
            <pc:docMk/>
            <pc:sldMk cId="855640698" sldId="304"/>
            <ac:spMk id="9" creationId="{D958DBA4-1882-A942-B7F8-D2B986753F45}"/>
          </ac:spMkLst>
        </pc:spChg>
        <pc:picChg chg="add mod">
          <ac:chgData name="Minh Trần" userId="af3073328ff57e66" providerId="LiveId" clId="{3A24D265-6A7D-F441-B8A4-18CA3B5B6D9C}" dt="2019-06-03T17:08:51.947" v="1795" actId="1076"/>
          <ac:picMkLst>
            <pc:docMk/>
            <pc:sldMk cId="855640698" sldId="304"/>
            <ac:picMk id="2" creationId="{82D811F3-66E7-7B40-A6BA-32930C5C47CF}"/>
          </ac:picMkLst>
        </pc:picChg>
        <pc:picChg chg="del">
          <ac:chgData name="Minh Trần" userId="af3073328ff57e66" providerId="LiveId" clId="{3A24D265-6A7D-F441-B8A4-18CA3B5B6D9C}" dt="2019-06-03T17:08:42.507" v="1791" actId="478"/>
          <ac:picMkLst>
            <pc:docMk/>
            <pc:sldMk cId="855640698" sldId="304"/>
            <ac:picMk id="7" creationId="{361D1E77-29EF-8443-94A0-BFD6EE3C0F12}"/>
          </ac:picMkLst>
        </pc:picChg>
        <pc:picChg chg="del">
          <ac:chgData name="Minh Trần" userId="af3073328ff57e66" providerId="LiveId" clId="{3A24D265-6A7D-F441-B8A4-18CA3B5B6D9C}" dt="2019-06-03T17:08:47.818" v="1793" actId="478"/>
          <ac:picMkLst>
            <pc:docMk/>
            <pc:sldMk cId="855640698" sldId="304"/>
            <ac:picMk id="8" creationId="{B48F21C2-1F04-484B-818D-20BD7AE99D06}"/>
          </ac:picMkLst>
        </pc:picChg>
      </pc:sldChg>
      <pc:sldChg chg="addSp delSp modSp add">
        <pc:chgData name="Minh Trần" userId="af3073328ff57e66" providerId="LiveId" clId="{3A24D265-6A7D-F441-B8A4-18CA3B5B6D9C}" dt="2019-06-03T17:33:45.476" v="2148" actId="478"/>
        <pc:sldMkLst>
          <pc:docMk/>
          <pc:sldMk cId="566329071" sldId="305"/>
        </pc:sldMkLst>
        <pc:spChg chg="del mod">
          <ac:chgData name="Minh Trần" userId="af3073328ff57e66" providerId="LiveId" clId="{3A24D265-6A7D-F441-B8A4-18CA3B5B6D9C}" dt="2019-06-03T17:33:45.476" v="2148" actId="478"/>
          <ac:spMkLst>
            <pc:docMk/>
            <pc:sldMk cId="566329071" sldId="305"/>
            <ac:spMk id="4" creationId="{A6AC9BE7-3B27-A940-BFA2-B900015D5F4A}"/>
          </ac:spMkLst>
        </pc:spChg>
        <pc:spChg chg="mod">
          <ac:chgData name="Minh Trần" userId="af3073328ff57e66" providerId="LiveId" clId="{3A24D265-6A7D-F441-B8A4-18CA3B5B6D9C}" dt="2019-06-03T17:10:01.890" v="1823" actId="20577"/>
          <ac:spMkLst>
            <pc:docMk/>
            <pc:sldMk cId="566329071" sldId="305"/>
            <ac:spMk id="6" creationId="{415DD171-0424-BB4C-B026-E85B6B461073}"/>
          </ac:spMkLst>
        </pc:spChg>
        <pc:spChg chg="add mod">
          <ac:chgData name="Minh Trần" userId="af3073328ff57e66" providerId="LiveId" clId="{3A24D265-6A7D-F441-B8A4-18CA3B5B6D9C}" dt="2019-06-03T17:33:45.476" v="2148" actId="478"/>
          <ac:spMkLst>
            <pc:docMk/>
            <pc:sldMk cId="566329071" sldId="305"/>
            <ac:spMk id="7" creationId="{F9C8DC72-BB70-5C48-BE36-776592849C00}"/>
          </ac:spMkLst>
        </pc:spChg>
        <pc:picChg chg="del">
          <ac:chgData name="Minh Trần" userId="af3073328ff57e66" providerId="LiveId" clId="{3A24D265-6A7D-F441-B8A4-18CA3B5B6D9C}" dt="2019-06-03T17:10:20.164" v="1824" actId="478"/>
          <ac:picMkLst>
            <pc:docMk/>
            <pc:sldMk cId="566329071" sldId="305"/>
            <ac:picMk id="2" creationId="{82D811F3-66E7-7B40-A6BA-32930C5C47CF}"/>
          </ac:picMkLst>
        </pc:picChg>
        <pc:picChg chg="add mod">
          <ac:chgData name="Minh Trần" userId="af3073328ff57e66" providerId="LiveId" clId="{3A24D265-6A7D-F441-B8A4-18CA3B5B6D9C}" dt="2019-06-03T17:10:27.440" v="1826" actId="1076"/>
          <ac:picMkLst>
            <pc:docMk/>
            <pc:sldMk cId="566329071" sldId="305"/>
            <ac:picMk id="3" creationId="{3D687A5C-F463-BD40-860B-67323BDB3965}"/>
          </ac:picMkLst>
        </pc:picChg>
      </pc:sldChg>
      <pc:sldChg chg="addSp delSp modSp add">
        <pc:chgData name="Minh Trần" userId="af3073328ff57e66" providerId="LiveId" clId="{3A24D265-6A7D-F441-B8A4-18CA3B5B6D9C}" dt="2019-06-03T17:33:54.120" v="2150" actId="478"/>
        <pc:sldMkLst>
          <pc:docMk/>
          <pc:sldMk cId="3145856780" sldId="306"/>
        </pc:sldMkLst>
        <pc:spChg chg="del mod">
          <ac:chgData name="Minh Trần" userId="af3073328ff57e66" providerId="LiveId" clId="{3A24D265-6A7D-F441-B8A4-18CA3B5B6D9C}" dt="2019-06-03T17:33:54.120" v="2150" actId="478"/>
          <ac:spMkLst>
            <pc:docMk/>
            <pc:sldMk cId="3145856780" sldId="306"/>
            <ac:spMk id="4" creationId="{A6AC9BE7-3B27-A940-BFA2-B900015D5F4A}"/>
          </ac:spMkLst>
        </pc:spChg>
        <pc:spChg chg="mod">
          <ac:chgData name="Minh Trần" userId="af3073328ff57e66" providerId="LiveId" clId="{3A24D265-6A7D-F441-B8A4-18CA3B5B6D9C}" dt="2019-06-03T17:11:13.256" v="1831" actId="14100"/>
          <ac:spMkLst>
            <pc:docMk/>
            <pc:sldMk cId="3145856780" sldId="306"/>
            <ac:spMk id="6" creationId="{415DD171-0424-BB4C-B026-E85B6B461073}"/>
          </ac:spMkLst>
        </pc:spChg>
        <pc:spChg chg="add mod">
          <ac:chgData name="Minh Trần" userId="af3073328ff57e66" providerId="LiveId" clId="{3A24D265-6A7D-F441-B8A4-18CA3B5B6D9C}" dt="2019-06-03T17:33:54.120" v="2150" actId="478"/>
          <ac:spMkLst>
            <pc:docMk/>
            <pc:sldMk cId="3145856780" sldId="306"/>
            <ac:spMk id="7" creationId="{C408A9AD-E2E6-674A-A2FF-E555615C7449}"/>
          </ac:spMkLst>
        </pc:spChg>
        <pc:picChg chg="add mod">
          <ac:chgData name="Minh Trần" userId="af3073328ff57e66" providerId="LiveId" clId="{3A24D265-6A7D-F441-B8A4-18CA3B5B6D9C}" dt="2019-06-03T17:11:54.488" v="1838" actId="1076"/>
          <ac:picMkLst>
            <pc:docMk/>
            <pc:sldMk cId="3145856780" sldId="306"/>
            <ac:picMk id="2" creationId="{3B9B700C-731B-164F-B019-61EA021DA977}"/>
          </ac:picMkLst>
        </pc:picChg>
        <pc:picChg chg="del">
          <ac:chgData name="Minh Trần" userId="af3073328ff57e66" providerId="LiveId" clId="{3A24D265-6A7D-F441-B8A4-18CA3B5B6D9C}" dt="2019-06-03T17:11:15.538" v="1832" actId="478"/>
          <ac:picMkLst>
            <pc:docMk/>
            <pc:sldMk cId="3145856780" sldId="306"/>
            <ac:picMk id="3" creationId="{3D687A5C-F463-BD40-860B-67323BDB3965}"/>
          </ac:picMkLst>
        </pc:picChg>
      </pc:sldChg>
      <pc:sldChg chg="addSp delSp modSp add">
        <pc:chgData name="Minh Trần" userId="af3073328ff57e66" providerId="LiveId" clId="{3A24D265-6A7D-F441-B8A4-18CA3B5B6D9C}" dt="2019-06-03T17:13:08.818" v="1850" actId="1076"/>
        <pc:sldMkLst>
          <pc:docMk/>
          <pc:sldMk cId="1598699902" sldId="307"/>
        </pc:sldMkLst>
        <pc:spChg chg="mod">
          <ac:chgData name="Minh Trần" userId="af3073328ff57e66" providerId="LiveId" clId="{3A24D265-6A7D-F441-B8A4-18CA3B5B6D9C}" dt="2019-06-03T17:12:37.996" v="1846" actId="20577"/>
          <ac:spMkLst>
            <pc:docMk/>
            <pc:sldMk cId="1598699902" sldId="307"/>
            <ac:spMk id="4" creationId="{A6AC9BE7-3B27-A940-BFA2-B900015D5F4A}"/>
          </ac:spMkLst>
        </pc:spChg>
        <pc:spChg chg="del">
          <ac:chgData name="Minh Trần" userId="af3073328ff57e66" providerId="LiveId" clId="{3A24D265-6A7D-F441-B8A4-18CA3B5B6D9C}" dt="2019-06-03T17:13:03.195" v="1847" actId="478"/>
          <ac:spMkLst>
            <pc:docMk/>
            <pc:sldMk cId="1598699902" sldId="307"/>
            <ac:spMk id="6" creationId="{415DD171-0424-BB4C-B026-E85B6B461073}"/>
          </ac:spMkLst>
        </pc:spChg>
        <pc:picChg chg="del">
          <ac:chgData name="Minh Trần" userId="af3073328ff57e66" providerId="LiveId" clId="{3A24D265-6A7D-F441-B8A4-18CA3B5B6D9C}" dt="2019-06-03T17:13:04.730" v="1848" actId="478"/>
          <ac:picMkLst>
            <pc:docMk/>
            <pc:sldMk cId="1598699902" sldId="307"/>
            <ac:picMk id="2" creationId="{3B9B700C-731B-164F-B019-61EA021DA977}"/>
          </ac:picMkLst>
        </pc:picChg>
        <pc:picChg chg="add mod">
          <ac:chgData name="Minh Trần" userId="af3073328ff57e66" providerId="LiveId" clId="{3A24D265-6A7D-F441-B8A4-18CA3B5B6D9C}" dt="2019-06-03T17:13:08.818" v="1850" actId="1076"/>
          <ac:picMkLst>
            <pc:docMk/>
            <pc:sldMk cId="1598699902" sldId="307"/>
            <ac:picMk id="3" creationId="{D3A9D38F-3B24-E647-9A6C-9CA9EF4B781F}"/>
          </ac:picMkLst>
        </pc:picChg>
      </pc:sldChg>
      <pc:sldChg chg="addSp delSp modSp add ord">
        <pc:chgData name="Minh Trần" userId="af3073328ff57e66" providerId="LiveId" clId="{3A24D265-6A7D-F441-B8A4-18CA3B5B6D9C}" dt="2019-06-03T17:34:00.670" v="2151" actId="478"/>
        <pc:sldMkLst>
          <pc:docMk/>
          <pc:sldMk cId="1805353886" sldId="308"/>
        </pc:sldMkLst>
        <pc:spChg chg="del mod">
          <ac:chgData name="Minh Trần" userId="af3073328ff57e66" providerId="LiveId" clId="{3A24D265-6A7D-F441-B8A4-18CA3B5B6D9C}" dt="2019-06-03T17:34:00.670" v="2151" actId="478"/>
          <ac:spMkLst>
            <pc:docMk/>
            <pc:sldMk cId="1805353886" sldId="308"/>
            <ac:spMk id="4" creationId="{A6AC9BE7-3B27-A940-BFA2-B900015D5F4A}"/>
          </ac:spMkLst>
        </pc:spChg>
        <pc:spChg chg="mod">
          <ac:chgData name="Minh Trần" userId="af3073328ff57e66" providerId="LiveId" clId="{3A24D265-6A7D-F441-B8A4-18CA3B5B6D9C}" dt="2019-06-03T17:13:57.062" v="1879" actId="20577"/>
          <ac:spMkLst>
            <pc:docMk/>
            <pc:sldMk cId="1805353886" sldId="308"/>
            <ac:spMk id="6" creationId="{415DD171-0424-BB4C-B026-E85B6B461073}"/>
          </ac:spMkLst>
        </pc:spChg>
        <pc:spChg chg="add mod">
          <ac:chgData name="Minh Trần" userId="af3073328ff57e66" providerId="LiveId" clId="{3A24D265-6A7D-F441-B8A4-18CA3B5B6D9C}" dt="2019-06-03T17:34:00.670" v="2151" actId="478"/>
          <ac:spMkLst>
            <pc:docMk/>
            <pc:sldMk cId="1805353886" sldId="308"/>
            <ac:spMk id="7" creationId="{F34AAB27-19EF-184D-97F3-307BFAEEC671}"/>
          </ac:spMkLst>
        </pc:spChg>
        <pc:picChg chg="del">
          <ac:chgData name="Minh Trần" userId="af3073328ff57e66" providerId="LiveId" clId="{3A24D265-6A7D-F441-B8A4-18CA3B5B6D9C}" dt="2019-06-03T17:14:13.416" v="1880" actId="478"/>
          <ac:picMkLst>
            <pc:docMk/>
            <pc:sldMk cId="1805353886" sldId="308"/>
            <ac:picMk id="2" creationId="{52AC1CA2-A78C-194D-8EB5-8BAACB9CC6B7}"/>
          </ac:picMkLst>
        </pc:picChg>
        <pc:picChg chg="add mod">
          <ac:chgData name="Minh Trần" userId="af3073328ff57e66" providerId="LiveId" clId="{3A24D265-6A7D-F441-B8A4-18CA3B5B6D9C}" dt="2019-06-03T17:14:17.044" v="1882" actId="1076"/>
          <ac:picMkLst>
            <pc:docMk/>
            <pc:sldMk cId="1805353886" sldId="308"/>
            <ac:picMk id="3" creationId="{556ACEBB-3916-9740-8BA9-097A84EB159A}"/>
          </ac:picMkLst>
        </pc:picChg>
      </pc:sldChg>
      <pc:sldChg chg="add del">
        <pc:chgData name="Minh Trần" userId="af3073328ff57e66" providerId="LiveId" clId="{3A24D265-6A7D-F441-B8A4-18CA3B5B6D9C}" dt="2019-06-03T17:13:31.975" v="1852" actId="2696"/>
        <pc:sldMkLst>
          <pc:docMk/>
          <pc:sldMk cId="3966417148" sldId="308"/>
        </pc:sldMkLst>
      </pc:sldChg>
      <pc:sldChg chg="addSp delSp modSp add">
        <pc:chgData name="Minh Trần" userId="af3073328ff57e66" providerId="LiveId" clId="{3A24D265-6A7D-F441-B8A4-18CA3B5B6D9C}" dt="2019-06-03T17:34:03.586" v="2152" actId="478"/>
        <pc:sldMkLst>
          <pc:docMk/>
          <pc:sldMk cId="2362313199" sldId="309"/>
        </pc:sldMkLst>
        <pc:spChg chg="add mod">
          <ac:chgData name="Minh Trần" userId="af3073328ff57e66" providerId="LiveId" clId="{3A24D265-6A7D-F441-B8A4-18CA3B5B6D9C}" dt="2019-06-03T17:17:19.399" v="1984" actId="1038"/>
          <ac:spMkLst>
            <pc:docMk/>
            <pc:sldMk cId="2362313199" sldId="309"/>
            <ac:spMk id="2" creationId="{337E1A67-D858-9348-B86A-F0326429CFD6}"/>
          </ac:spMkLst>
        </pc:spChg>
        <pc:spChg chg="del mod">
          <ac:chgData name="Minh Trần" userId="af3073328ff57e66" providerId="LiveId" clId="{3A24D265-6A7D-F441-B8A4-18CA3B5B6D9C}" dt="2019-06-03T17:34:03.586" v="2152" actId="478"/>
          <ac:spMkLst>
            <pc:docMk/>
            <pc:sldMk cId="2362313199" sldId="309"/>
            <ac:spMk id="4" creationId="{A6AC9BE7-3B27-A940-BFA2-B900015D5F4A}"/>
          </ac:spMkLst>
        </pc:spChg>
        <pc:spChg chg="add mod">
          <ac:chgData name="Minh Trần" userId="af3073328ff57e66" providerId="LiveId" clId="{3A24D265-6A7D-F441-B8A4-18CA3B5B6D9C}" dt="2019-06-03T17:15:38.327" v="1907" actId="20577"/>
          <ac:spMkLst>
            <pc:docMk/>
            <pc:sldMk cId="2362313199" sldId="309"/>
            <ac:spMk id="5" creationId="{BDD11A3D-01DF-F142-BA5C-6E08C102A4C5}"/>
          </ac:spMkLst>
        </pc:spChg>
        <pc:spChg chg="mod">
          <ac:chgData name="Minh Trần" userId="af3073328ff57e66" providerId="LiveId" clId="{3A24D265-6A7D-F441-B8A4-18CA3B5B6D9C}" dt="2019-06-03T17:15:05.470" v="1889" actId="20577"/>
          <ac:spMkLst>
            <pc:docMk/>
            <pc:sldMk cId="2362313199" sldId="309"/>
            <ac:spMk id="6" creationId="{415DD171-0424-BB4C-B026-E85B6B461073}"/>
          </ac:spMkLst>
        </pc:spChg>
        <pc:spChg chg="add mod">
          <ac:chgData name="Minh Trần" userId="af3073328ff57e66" providerId="LiveId" clId="{3A24D265-6A7D-F441-B8A4-18CA3B5B6D9C}" dt="2019-06-03T17:19:28.868" v="1994" actId="1076"/>
          <ac:spMkLst>
            <pc:docMk/>
            <pc:sldMk cId="2362313199" sldId="309"/>
            <ac:spMk id="7" creationId="{9B82AF2D-BD70-074B-96F5-CCDDA2CE0C90}"/>
          </ac:spMkLst>
        </pc:spChg>
        <pc:spChg chg="add mod">
          <ac:chgData name="Minh Trần" userId="af3073328ff57e66" providerId="LiveId" clId="{3A24D265-6A7D-F441-B8A4-18CA3B5B6D9C}" dt="2019-06-03T17:17:52.518" v="1989" actId="14100"/>
          <ac:spMkLst>
            <pc:docMk/>
            <pc:sldMk cId="2362313199" sldId="309"/>
            <ac:spMk id="8" creationId="{78216974-D3E4-1147-856B-123A0874FDA9}"/>
          </ac:spMkLst>
        </pc:spChg>
        <pc:spChg chg="add mod">
          <ac:chgData name="Minh Trần" userId="af3073328ff57e66" providerId="LiveId" clId="{3A24D265-6A7D-F441-B8A4-18CA3B5B6D9C}" dt="2019-06-03T17:19:47.047" v="2005" actId="1076"/>
          <ac:spMkLst>
            <pc:docMk/>
            <pc:sldMk cId="2362313199" sldId="309"/>
            <ac:spMk id="10" creationId="{2BFF2639-E519-5C43-A4EB-BDF3D47AE1B9}"/>
          </ac:spMkLst>
        </pc:spChg>
        <pc:spChg chg="add mod">
          <ac:chgData name="Minh Trần" userId="af3073328ff57e66" providerId="LiveId" clId="{3A24D265-6A7D-F441-B8A4-18CA3B5B6D9C}" dt="2019-06-03T17:20:38.759" v="2013" actId="14100"/>
          <ac:spMkLst>
            <pc:docMk/>
            <pc:sldMk cId="2362313199" sldId="309"/>
            <ac:spMk id="11" creationId="{B2D19D64-16A2-8740-85AD-AEA9A49ECD60}"/>
          </ac:spMkLst>
        </pc:spChg>
        <pc:spChg chg="add mod">
          <ac:chgData name="Minh Trần" userId="af3073328ff57e66" providerId="LiveId" clId="{3A24D265-6A7D-F441-B8A4-18CA3B5B6D9C}" dt="2019-06-03T17:34:03.586" v="2152" actId="478"/>
          <ac:spMkLst>
            <pc:docMk/>
            <pc:sldMk cId="2362313199" sldId="309"/>
            <ac:spMk id="13" creationId="{8E1270A9-A50E-8D4C-90E3-BE913541B1F7}"/>
          </ac:spMkLst>
        </pc:spChg>
        <pc:picChg chg="del">
          <ac:chgData name="Minh Trần" userId="af3073328ff57e66" providerId="LiveId" clId="{3A24D265-6A7D-F441-B8A4-18CA3B5B6D9C}" dt="2019-06-03T17:14:59.121" v="1887" actId="478"/>
          <ac:picMkLst>
            <pc:docMk/>
            <pc:sldMk cId="2362313199" sldId="309"/>
            <ac:picMk id="3" creationId="{556ACEBB-3916-9740-8BA9-097A84EB159A}"/>
          </ac:picMkLst>
        </pc:picChg>
        <pc:picChg chg="add mod">
          <ac:chgData name="Minh Trần" userId="af3073328ff57e66" providerId="LiveId" clId="{3A24D265-6A7D-F441-B8A4-18CA3B5B6D9C}" dt="2019-06-03T17:18:13.682" v="1992" actId="14100"/>
          <ac:picMkLst>
            <pc:docMk/>
            <pc:sldMk cId="2362313199" sldId="309"/>
            <ac:picMk id="9" creationId="{D2A9A9F6-625B-3C4B-8FB1-A2566950A6B3}"/>
          </ac:picMkLst>
        </pc:picChg>
      </pc:sldChg>
      <pc:sldChg chg="addSp delSp modSp add">
        <pc:chgData name="Minh Trần" userId="af3073328ff57e66" providerId="LiveId" clId="{3A24D265-6A7D-F441-B8A4-18CA3B5B6D9C}" dt="2019-06-03T17:34:07.771" v="2153" actId="478"/>
        <pc:sldMkLst>
          <pc:docMk/>
          <pc:sldMk cId="1337891206" sldId="310"/>
        </pc:sldMkLst>
        <pc:spChg chg="mod">
          <ac:chgData name="Minh Trần" userId="af3073328ff57e66" providerId="LiveId" clId="{3A24D265-6A7D-F441-B8A4-18CA3B5B6D9C}" dt="2019-06-03T17:22:13.801" v="2020" actId="1076"/>
          <ac:spMkLst>
            <pc:docMk/>
            <pc:sldMk cId="1337891206" sldId="310"/>
            <ac:spMk id="2" creationId="{337E1A67-D858-9348-B86A-F0326429CFD6}"/>
          </ac:spMkLst>
        </pc:spChg>
        <pc:spChg chg="del mod">
          <ac:chgData name="Minh Trần" userId="af3073328ff57e66" providerId="LiveId" clId="{3A24D265-6A7D-F441-B8A4-18CA3B5B6D9C}" dt="2019-06-03T17:34:07.771" v="2153" actId="478"/>
          <ac:spMkLst>
            <pc:docMk/>
            <pc:sldMk cId="1337891206" sldId="310"/>
            <ac:spMk id="4" creationId="{A6AC9BE7-3B27-A940-BFA2-B900015D5F4A}"/>
          </ac:spMkLst>
        </pc:spChg>
        <pc:spChg chg="del">
          <ac:chgData name="Minh Trần" userId="af3073328ff57e66" providerId="LiveId" clId="{3A24D265-6A7D-F441-B8A4-18CA3B5B6D9C}" dt="2019-06-03T17:22:06.713" v="2019" actId="478"/>
          <ac:spMkLst>
            <pc:docMk/>
            <pc:sldMk cId="1337891206" sldId="310"/>
            <ac:spMk id="5" creationId="{BDD11A3D-01DF-F142-BA5C-6E08C102A4C5}"/>
          </ac:spMkLst>
        </pc:spChg>
        <pc:spChg chg="mod">
          <ac:chgData name="Minh Trần" userId="af3073328ff57e66" providerId="LiveId" clId="{3A24D265-6A7D-F441-B8A4-18CA3B5B6D9C}" dt="2019-06-03T17:21:49.347" v="2017" actId="14100"/>
          <ac:spMkLst>
            <pc:docMk/>
            <pc:sldMk cId="1337891206" sldId="310"/>
            <ac:spMk id="6" creationId="{415DD171-0424-BB4C-B026-E85B6B461073}"/>
          </ac:spMkLst>
        </pc:spChg>
        <pc:spChg chg="del">
          <ac:chgData name="Minh Trần" userId="af3073328ff57e66" providerId="LiveId" clId="{3A24D265-6A7D-F441-B8A4-18CA3B5B6D9C}" dt="2019-06-03T17:22:39.011" v="2021" actId="478"/>
          <ac:spMkLst>
            <pc:docMk/>
            <pc:sldMk cId="1337891206" sldId="310"/>
            <ac:spMk id="7" creationId="{9B82AF2D-BD70-074B-96F5-CCDDA2CE0C90}"/>
          </ac:spMkLst>
        </pc:spChg>
        <pc:spChg chg="del">
          <ac:chgData name="Minh Trần" userId="af3073328ff57e66" providerId="LiveId" clId="{3A24D265-6A7D-F441-B8A4-18CA3B5B6D9C}" dt="2019-06-03T17:22:39.011" v="2021" actId="478"/>
          <ac:spMkLst>
            <pc:docMk/>
            <pc:sldMk cId="1337891206" sldId="310"/>
            <ac:spMk id="8" creationId="{78216974-D3E4-1147-856B-123A0874FDA9}"/>
          </ac:spMkLst>
        </pc:spChg>
        <pc:spChg chg="del">
          <ac:chgData name="Minh Trần" userId="af3073328ff57e66" providerId="LiveId" clId="{3A24D265-6A7D-F441-B8A4-18CA3B5B6D9C}" dt="2019-06-03T17:22:39.011" v="2021" actId="478"/>
          <ac:spMkLst>
            <pc:docMk/>
            <pc:sldMk cId="1337891206" sldId="310"/>
            <ac:spMk id="10" creationId="{2BFF2639-E519-5C43-A4EB-BDF3D47AE1B9}"/>
          </ac:spMkLst>
        </pc:spChg>
        <pc:spChg chg="del">
          <ac:chgData name="Minh Trần" userId="af3073328ff57e66" providerId="LiveId" clId="{3A24D265-6A7D-F441-B8A4-18CA3B5B6D9C}" dt="2019-06-03T17:22:39.011" v="2021" actId="478"/>
          <ac:spMkLst>
            <pc:docMk/>
            <pc:sldMk cId="1337891206" sldId="310"/>
            <ac:spMk id="11" creationId="{B2D19D64-16A2-8740-85AD-AEA9A49ECD60}"/>
          </ac:spMkLst>
        </pc:spChg>
        <pc:spChg chg="add mod">
          <ac:chgData name="Minh Trần" userId="af3073328ff57e66" providerId="LiveId" clId="{3A24D265-6A7D-F441-B8A4-18CA3B5B6D9C}" dt="2019-06-03T17:34:07.771" v="2153" actId="478"/>
          <ac:spMkLst>
            <pc:docMk/>
            <pc:sldMk cId="1337891206" sldId="310"/>
            <ac:spMk id="13" creationId="{88C6F428-CA8A-DA45-9EEE-6509D1299927}"/>
          </ac:spMkLst>
        </pc:spChg>
        <pc:picChg chg="add mod">
          <ac:chgData name="Minh Trần" userId="af3073328ff57e66" providerId="LiveId" clId="{3A24D265-6A7D-F441-B8A4-18CA3B5B6D9C}" dt="2019-06-03T17:23:06.204" v="2037" actId="1038"/>
          <ac:picMkLst>
            <pc:docMk/>
            <pc:sldMk cId="1337891206" sldId="310"/>
            <ac:picMk id="3" creationId="{59CE3443-C6C1-D741-8FBC-B094F335E14C}"/>
          </ac:picMkLst>
        </pc:picChg>
        <pc:picChg chg="del">
          <ac:chgData name="Minh Trần" userId="af3073328ff57e66" providerId="LiveId" clId="{3A24D265-6A7D-F441-B8A4-18CA3B5B6D9C}" dt="2019-06-03T17:22:39.011" v="2021" actId="478"/>
          <ac:picMkLst>
            <pc:docMk/>
            <pc:sldMk cId="1337891206" sldId="310"/>
            <ac:picMk id="9" creationId="{D2A9A9F6-625B-3C4B-8FB1-A2566950A6B3}"/>
          </ac:picMkLst>
        </pc:picChg>
      </pc:sldChg>
      <pc:sldChg chg="addSp delSp modSp add ord">
        <pc:chgData name="Minh Trần" userId="af3073328ff57e66" providerId="LiveId" clId="{3A24D265-6A7D-F441-B8A4-18CA3B5B6D9C}" dt="2019-06-03T17:34:13.990" v="2154" actId="478"/>
        <pc:sldMkLst>
          <pc:docMk/>
          <pc:sldMk cId="496739773" sldId="311"/>
        </pc:sldMkLst>
        <pc:spChg chg="mod">
          <ac:chgData name="Minh Trần" userId="af3073328ff57e66" providerId="LiveId" clId="{3A24D265-6A7D-F441-B8A4-18CA3B5B6D9C}" dt="2019-06-03T17:25:36.356" v="2050" actId="1076"/>
          <ac:spMkLst>
            <pc:docMk/>
            <pc:sldMk cId="496739773" sldId="311"/>
            <ac:spMk id="2" creationId="{337E1A67-D858-9348-B86A-F0326429CFD6}"/>
          </ac:spMkLst>
        </pc:spChg>
        <pc:spChg chg="del mod">
          <ac:chgData name="Minh Trần" userId="af3073328ff57e66" providerId="LiveId" clId="{3A24D265-6A7D-F441-B8A4-18CA3B5B6D9C}" dt="2019-06-03T17:34:13.990" v="2154" actId="478"/>
          <ac:spMkLst>
            <pc:docMk/>
            <pc:sldMk cId="496739773" sldId="311"/>
            <ac:spMk id="4" creationId="{A6AC9BE7-3B27-A940-BFA2-B900015D5F4A}"/>
          </ac:spMkLst>
        </pc:spChg>
        <pc:spChg chg="del">
          <ac:chgData name="Minh Trần" userId="af3073328ff57e66" providerId="LiveId" clId="{3A24D265-6A7D-F441-B8A4-18CA3B5B6D9C}" dt="2019-06-03T17:25:29.992" v="2048" actId="478"/>
          <ac:spMkLst>
            <pc:docMk/>
            <pc:sldMk cId="496739773" sldId="311"/>
            <ac:spMk id="5" creationId="{BDD11A3D-01DF-F142-BA5C-6E08C102A4C5}"/>
          </ac:spMkLst>
        </pc:spChg>
        <pc:spChg chg="mod">
          <ac:chgData name="Minh Trần" userId="af3073328ff57e66" providerId="LiveId" clId="{3A24D265-6A7D-F441-B8A4-18CA3B5B6D9C}" dt="2019-06-03T17:25:02.901" v="2046"/>
          <ac:spMkLst>
            <pc:docMk/>
            <pc:sldMk cId="496739773" sldId="311"/>
            <ac:spMk id="6" creationId="{415DD171-0424-BB4C-B026-E85B6B461073}"/>
          </ac:spMkLst>
        </pc:spChg>
        <pc:spChg chg="del">
          <ac:chgData name="Minh Trần" userId="af3073328ff57e66" providerId="LiveId" clId="{3A24D265-6A7D-F441-B8A4-18CA3B5B6D9C}" dt="2019-06-03T17:25:43.666" v="2051" actId="478"/>
          <ac:spMkLst>
            <pc:docMk/>
            <pc:sldMk cId="496739773" sldId="311"/>
            <ac:spMk id="7" creationId="{9B82AF2D-BD70-074B-96F5-CCDDA2CE0C90}"/>
          </ac:spMkLst>
        </pc:spChg>
        <pc:spChg chg="del">
          <ac:chgData name="Minh Trần" userId="af3073328ff57e66" providerId="LiveId" clId="{3A24D265-6A7D-F441-B8A4-18CA3B5B6D9C}" dt="2019-06-03T17:25:43.666" v="2051" actId="478"/>
          <ac:spMkLst>
            <pc:docMk/>
            <pc:sldMk cId="496739773" sldId="311"/>
            <ac:spMk id="8" creationId="{78216974-D3E4-1147-856B-123A0874FDA9}"/>
          </ac:spMkLst>
        </pc:spChg>
        <pc:spChg chg="del">
          <ac:chgData name="Minh Trần" userId="af3073328ff57e66" providerId="LiveId" clId="{3A24D265-6A7D-F441-B8A4-18CA3B5B6D9C}" dt="2019-06-03T17:25:43.666" v="2051" actId="478"/>
          <ac:spMkLst>
            <pc:docMk/>
            <pc:sldMk cId="496739773" sldId="311"/>
            <ac:spMk id="10" creationId="{2BFF2639-E519-5C43-A4EB-BDF3D47AE1B9}"/>
          </ac:spMkLst>
        </pc:spChg>
        <pc:spChg chg="del">
          <ac:chgData name="Minh Trần" userId="af3073328ff57e66" providerId="LiveId" clId="{3A24D265-6A7D-F441-B8A4-18CA3B5B6D9C}" dt="2019-06-03T17:25:47.957" v="2052" actId="478"/>
          <ac:spMkLst>
            <pc:docMk/>
            <pc:sldMk cId="496739773" sldId="311"/>
            <ac:spMk id="11" creationId="{B2D19D64-16A2-8740-85AD-AEA9A49ECD60}"/>
          </ac:spMkLst>
        </pc:spChg>
        <pc:spChg chg="add mod">
          <ac:chgData name="Minh Trần" userId="af3073328ff57e66" providerId="LiveId" clId="{3A24D265-6A7D-F441-B8A4-18CA3B5B6D9C}" dt="2019-06-03T17:34:13.990" v="2154" actId="478"/>
          <ac:spMkLst>
            <pc:docMk/>
            <pc:sldMk cId="496739773" sldId="311"/>
            <ac:spMk id="13" creationId="{CA71180B-D010-3B41-A0BE-244F00CF4EFD}"/>
          </ac:spMkLst>
        </pc:spChg>
        <pc:picChg chg="add mod">
          <ac:chgData name="Minh Trần" userId="af3073328ff57e66" providerId="LiveId" clId="{3A24D265-6A7D-F441-B8A4-18CA3B5B6D9C}" dt="2019-06-03T17:26:33.167" v="2054" actId="1076"/>
          <ac:picMkLst>
            <pc:docMk/>
            <pc:sldMk cId="496739773" sldId="311"/>
            <ac:picMk id="3" creationId="{1D578AA6-F378-A441-8634-04F946D05CD9}"/>
          </ac:picMkLst>
        </pc:picChg>
        <pc:picChg chg="del">
          <ac:chgData name="Minh Trần" userId="af3073328ff57e66" providerId="LiveId" clId="{3A24D265-6A7D-F441-B8A4-18CA3B5B6D9C}" dt="2019-06-03T17:25:47.957" v="2052" actId="478"/>
          <ac:picMkLst>
            <pc:docMk/>
            <pc:sldMk cId="496739773" sldId="311"/>
            <ac:picMk id="9" creationId="{D2A9A9F6-625B-3C4B-8FB1-A2566950A6B3}"/>
          </ac:picMkLst>
        </pc:picChg>
      </pc:sldChg>
      <pc:sldChg chg="add del">
        <pc:chgData name="Minh Trần" userId="af3073328ff57e66" providerId="LiveId" clId="{3A24D265-6A7D-F441-B8A4-18CA3B5B6D9C}" dt="2019-06-03T17:24:36.266" v="2041" actId="2696"/>
        <pc:sldMkLst>
          <pc:docMk/>
          <pc:sldMk cId="3210125980" sldId="311"/>
        </pc:sldMkLst>
      </pc:sldChg>
      <pc:sldChg chg="addSp delSp modSp add">
        <pc:chgData name="Minh Trần" userId="af3073328ff57e66" providerId="LiveId" clId="{3A24D265-6A7D-F441-B8A4-18CA3B5B6D9C}" dt="2019-06-03T17:34:17.394" v="2155" actId="478"/>
        <pc:sldMkLst>
          <pc:docMk/>
          <pc:sldMk cId="4125620670" sldId="312"/>
        </pc:sldMkLst>
        <pc:spChg chg="mod">
          <ac:chgData name="Minh Trần" userId="af3073328ff57e66" providerId="LiveId" clId="{3A24D265-6A7D-F441-B8A4-18CA3B5B6D9C}" dt="2019-06-03T17:29:45.313" v="2087"/>
          <ac:spMkLst>
            <pc:docMk/>
            <pc:sldMk cId="4125620670" sldId="312"/>
            <ac:spMk id="2" creationId="{337E1A67-D858-9348-B86A-F0326429CFD6}"/>
          </ac:spMkLst>
        </pc:spChg>
        <pc:spChg chg="del mod">
          <ac:chgData name="Minh Trần" userId="af3073328ff57e66" providerId="LiveId" clId="{3A24D265-6A7D-F441-B8A4-18CA3B5B6D9C}" dt="2019-06-03T17:34:17.394" v="2155" actId="478"/>
          <ac:spMkLst>
            <pc:docMk/>
            <pc:sldMk cId="4125620670" sldId="312"/>
            <ac:spMk id="4" creationId="{A6AC9BE7-3B27-A940-BFA2-B900015D5F4A}"/>
          </ac:spMkLst>
        </pc:spChg>
        <pc:spChg chg="mod">
          <ac:chgData name="Minh Trần" userId="af3073328ff57e66" providerId="LiveId" clId="{3A24D265-6A7D-F441-B8A4-18CA3B5B6D9C}" dt="2019-06-03T17:26:55.838" v="2070" actId="20577"/>
          <ac:spMkLst>
            <pc:docMk/>
            <pc:sldMk cId="4125620670" sldId="312"/>
            <ac:spMk id="6" creationId="{415DD171-0424-BB4C-B026-E85B6B461073}"/>
          </ac:spMkLst>
        </pc:spChg>
        <pc:spChg chg="add mod">
          <ac:chgData name="Minh Trần" userId="af3073328ff57e66" providerId="LiveId" clId="{3A24D265-6A7D-F441-B8A4-18CA3B5B6D9C}" dt="2019-06-03T17:34:17.394" v="2155" actId="478"/>
          <ac:spMkLst>
            <pc:docMk/>
            <pc:sldMk cId="4125620670" sldId="312"/>
            <ac:spMk id="8" creationId="{C12306FA-05E9-B84C-96B1-110627A3AEE7}"/>
          </ac:spMkLst>
        </pc:spChg>
        <pc:picChg chg="del">
          <ac:chgData name="Minh Trần" userId="af3073328ff57e66" providerId="LiveId" clId="{3A24D265-6A7D-F441-B8A4-18CA3B5B6D9C}" dt="2019-06-03T17:27:28.856" v="2073" actId="478"/>
          <ac:picMkLst>
            <pc:docMk/>
            <pc:sldMk cId="4125620670" sldId="312"/>
            <ac:picMk id="3" creationId="{1D578AA6-F378-A441-8634-04F946D05CD9}"/>
          </ac:picMkLst>
        </pc:picChg>
        <pc:picChg chg="add mod">
          <ac:chgData name="Minh Trần" userId="af3073328ff57e66" providerId="LiveId" clId="{3A24D265-6A7D-F441-B8A4-18CA3B5B6D9C}" dt="2019-06-03T17:30:04.165" v="2088" actId="1076"/>
          <ac:picMkLst>
            <pc:docMk/>
            <pc:sldMk cId="4125620670" sldId="312"/>
            <ac:picMk id="5" creationId="{428A283A-9539-6542-AC5D-0F01092FAC55}"/>
          </ac:picMkLst>
        </pc:picChg>
      </pc:sldChg>
      <pc:sldChg chg="delSp modSp add del">
        <pc:chgData name="Minh Trần" userId="af3073328ff57e66" providerId="LiveId" clId="{3A24D265-6A7D-F441-B8A4-18CA3B5B6D9C}" dt="2019-06-03T17:30:46.004" v="2096" actId="2696"/>
        <pc:sldMkLst>
          <pc:docMk/>
          <pc:sldMk cId="1640167067" sldId="313"/>
        </pc:sldMkLst>
        <pc:spChg chg="del">
          <ac:chgData name="Minh Trần" userId="af3073328ff57e66" providerId="LiveId" clId="{3A24D265-6A7D-F441-B8A4-18CA3B5B6D9C}" dt="2019-06-03T17:30:16.334" v="2095" actId="478"/>
          <ac:spMkLst>
            <pc:docMk/>
            <pc:sldMk cId="1640167067" sldId="313"/>
            <ac:spMk id="2" creationId="{337E1A67-D858-9348-B86A-F0326429CFD6}"/>
          </ac:spMkLst>
        </pc:spChg>
        <pc:spChg chg="mod">
          <ac:chgData name="Minh Trần" userId="af3073328ff57e66" providerId="LiveId" clId="{3A24D265-6A7D-F441-B8A4-18CA3B5B6D9C}" dt="2019-06-03T17:30:12.645" v="2093" actId="20577"/>
          <ac:spMkLst>
            <pc:docMk/>
            <pc:sldMk cId="1640167067" sldId="313"/>
            <ac:spMk id="4" creationId="{A6AC9BE7-3B27-A940-BFA2-B900015D5F4A}"/>
          </ac:spMkLst>
        </pc:spChg>
        <pc:picChg chg="del">
          <ac:chgData name="Minh Trần" userId="af3073328ff57e66" providerId="LiveId" clId="{3A24D265-6A7D-F441-B8A4-18CA3B5B6D9C}" dt="2019-06-03T17:30:14.137" v="2094" actId="478"/>
          <ac:picMkLst>
            <pc:docMk/>
            <pc:sldMk cId="1640167067" sldId="313"/>
            <ac:picMk id="5" creationId="{428A283A-9539-6542-AC5D-0F01092FAC55}"/>
          </ac:picMkLst>
        </pc:picChg>
      </pc:sldChg>
      <pc:sldChg chg="modSp add">
        <pc:chgData name="Minh Trần" userId="af3073328ff57e66" providerId="LiveId" clId="{3A24D265-6A7D-F441-B8A4-18CA3B5B6D9C}" dt="2019-06-03T17:31:49.351" v="2113" actId="20577"/>
        <pc:sldMkLst>
          <pc:docMk/>
          <pc:sldMk cId="2495646251" sldId="313"/>
        </pc:sldMkLst>
        <pc:spChg chg="mod">
          <ac:chgData name="Minh Trần" userId="af3073328ff57e66" providerId="LiveId" clId="{3A24D265-6A7D-F441-B8A4-18CA3B5B6D9C}" dt="2019-06-03T17:31:49.351" v="2113" actId="20577"/>
          <ac:spMkLst>
            <pc:docMk/>
            <pc:sldMk cId="2495646251" sldId="313"/>
            <ac:spMk id="2" creationId="{95C1C817-C625-EE47-8FE3-FB05C29D6015}"/>
          </ac:spMkLst>
        </pc:spChg>
      </pc:sldChg>
      <pc:sldChg chg="modSp add ord">
        <pc:chgData name="Minh Trần" userId="af3073328ff57e66" providerId="LiveId" clId="{3A24D265-6A7D-F441-B8A4-18CA3B5B6D9C}" dt="2019-06-03T17:32:18.543" v="2128"/>
        <pc:sldMkLst>
          <pc:docMk/>
          <pc:sldMk cId="2380269060" sldId="314"/>
        </pc:sldMkLst>
        <pc:spChg chg="mod">
          <ac:chgData name="Minh Trần" userId="af3073328ff57e66" providerId="LiveId" clId="{3A24D265-6A7D-F441-B8A4-18CA3B5B6D9C}" dt="2019-06-03T17:32:02.604" v="2125" actId="20577"/>
          <ac:spMkLst>
            <pc:docMk/>
            <pc:sldMk cId="2380269060" sldId="314"/>
            <ac:spMk id="2" creationId="{95C1C817-C625-EE47-8FE3-FB05C29D6015}"/>
          </ac:spMkLst>
        </pc:spChg>
      </pc:sldChg>
      <pc:sldChg chg="modSp add ord">
        <pc:chgData name="Minh Trần" userId="af3073328ff57e66" providerId="LiveId" clId="{3A24D265-6A7D-F441-B8A4-18CA3B5B6D9C}" dt="2019-06-03T17:32:39.800" v="2140" actId="20577"/>
        <pc:sldMkLst>
          <pc:docMk/>
          <pc:sldMk cId="525472869" sldId="315"/>
        </pc:sldMkLst>
        <pc:spChg chg="mod">
          <ac:chgData name="Minh Trần" userId="af3073328ff57e66" providerId="LiveId" clId="{3A24D265-6A7D-F441-B8A4-18CA3B5B6D9C}" dt="2019-06-03T17:32:39.800" v="2140" actId="20577"/>
          <ac:spMkLst>
            <pc:docMk/>
            <pc:sldMk cId="525472869" sldId="315"/>
            <ac:spMk id="2" creationId="{95C1C817-C625-EE47-8FE3-FB05C29D6015}"/>
          </ac:spMkLst>
        </pc:spChg>
      </pc:sldChg>
      <pc:sldChg chg="addSp delSp modSp add ord">
        <pc:chgData name="Minh Trần" userId="af3073328ff57e66" providerId="LiveId" clId="{3A24D265-6A7D-F441-B8A4-18CA3B5B6D9C}" dt="2019-06-03T17:35:42.400" v="2178" actId="1076"/>
        <pc:sldMkLst>
          <pc:docMk/>
          <pc:sldMk cId="22576569" sldId="316"/>
        </pc:sldMkLst>
        <pc:spChg chg="mod">
          <ac:chgData name="Minh Trần" userId="af3073328ff57e66" providerId="LiveId" clId="{3A24D265-6A7D-F441-B8A4-18CA3B5B6D9C}" dt="2019-06-03T17:34:45.592" v="2173" actId="20577"/>
          <ac:spMkLst>
            <pc:docMk/>
            <pc:sldMk cId="22576569" sldId="316"/>
            <ac:spMk id="4" creationId="{A6AC9BE7-3B27-A940-BFA2-B900015D5F4A}"/>
          </ac:spMkLst>
        </pc:spChg>
        <pc:picChg chg="add mod">
          <ac:chgData name="Minh Trần" userId="af3073328ff57e66" providerId="LiveId" clId="{3A24D265-6A7D-F441-B8A4-18CA3B5B6D9C}" dt="2019-06-03T17:35:01.869" v="2176" actId="1076"/>
          <ac:picMkLst>
            <pc:docMk/>
            <pc:sldMk cId="22576569" sldId="316"/>
            <ac:picMk id="2" creationId="{B4AC8BF2-54CB-F141-B38A-1960597CE6E7}"/>
          </ac:picMkLst>
        </pc:picChg>
        <pc:picChg chg="del">
          <ac:chgData name="Minh Trần" userId="af3073328ff57e66" providerId="LiveId" clId="{3A24D265-6A7D-F441-B8A4-18CA3B5B6D9C}" dt="2019-06-03T17:34:48.018" v="2174" actId="478"/>
          <ac:picMkLst>
            <pc:docMk/>
            <pc:sldMk cId="22576569" sldId="316"/>
            <ac:picMk id="3" creationId="{D3A9D38F-3B24-E647-9A6C-9CA9EF4B781F}"/>
          </ac:picMkLst>
        </pc:picChg>
        <pc:picChg chg="add mod">
          <ac:chgData name="Minh Trần" userId="af3073328ff57e66" providerId="LiveId" clId="{3A24D265-6A7D-F441-B8A4-18CA3B5B6D9C}" dt="2019-06-03T17:35:42.400" v="2178" actId="1076"/>
          <ac:picMkLst>
            <pc:docMk/>
            <pc:sldMk cId="22576569" sldId="316"/>
            <ac:picMk id="5" creationId="{E3E030B2-1303-0043-9A56-949C723DA479}"/>
          </ac:picMkLst>
        </pc:picChg>
      </pc:sldChg>
      <pc:sldChg chg="addSp delSp modSp add ord">
        <pc:chgData name="Minh Trần" userId="af3073328ff57e66" providerId="LiveId" clId="{3A24D265-6A7D-F441-B8A4-18CA3B5B6D9C}" dt="2019-06-03T17:40:16.859" v="2188" actId="1076"/>
        <pc:sldMkLst>
          <pc:docMk/>
          <pc:sldMk cId="851242812" sldId="317"/>
        </pc:sldMkLst>
        <pc:spChg chg="mod">
          <ac:chgData name="Minh Trần" userId="af3073328ff57e66" providerId="LiveId" clId="{3A24D265-6A7D-F441-B8A4-18CA3B5B6D9C}" dt="2019-06-03T17:39:51.278" v="2186" actId="20577"/>
          <ac:spMkLst>
            <pc:docMk/>
            <pc:sldMk cId="851242812" sldId="317"/>
            <ac:spMk id="2" creationId="{337E1A67-D858-9348-B86A-F0326429CFD6}"/>
          </ac:spMkLst>
        </pc:spChg>
        <pc:spChg chg="mod">
          <ac:chgData name="Minh Trần" userId="af3073328ff57e66" providerId="LiveId" clId="{3A24D265-6A7D-F441-B8A4-18CA3B5B6D9C}" dt="2019-06-03T17:39:14.128" v="2181"/>
          <ac:spMkLst>
            <pc:docMk/>
            <pc:sldMk cId="851242812" sldId="317"/>
            <ac:spMk id="6" creationId="{415DD171-0424-BB4C-B026-E85B6B461073}"/>
          </ac:spMkLst>
        </pc:spChg>
        <pc:picChg chg="del">
          <ac:chgData name="Minh Trần" userId="af3073328ff57e66" providerId="LiveId" clId="{3A24D265-6A7D-F441-B8A4-18CA3B5B6D9C}" dt="2019-06-03T17:39:47.997" v="2185" actId="478"/>
          <ac:picMkLst>
            <pc:docMk/>
            <pc:sldMk cId="851242812" sldId="317"/>
            <ac:picMk id="3" creationId="{1D578AA6-F378-A441-8634-04F946D05CD9}"/>
          </ac:picMkLst>
        </pc:picChg>
        <pc:picChg chg="add mod">
          <ac:chgData name="Minh Trần" userId="af3073328ff57e66" providerId="LiveId" clId="{3A24D265-6A7D-F441-B8A4-18CA3B5B6D9C}" dt="2019-06-03T17:40:16.859" v="2188" actId="1076"/>
          <ac:picMkLst>
            <pc:docMk/>
            <pc:sldMk cId="851242812" sldId="317"/>
            <ac:picMk id="4" creationId="{1F0AEE7B-B98E-C24D-9F60-CB9872045578}"/>
          </ac:picMkLst>
        </pc:picChg>
      </pc:sldChg>
      <pc:sldChg chg="addSp delSp modSp add">
        <pc:chgData name="Minh Trần" userId="af3073328ff57e66" providerId="LiveId" clId="{3A24D265-6A7D-F441-B8A4-18CA3B5B6D9C}" dt="2019-06-03T17:41:25.632" v="2193" actId="1076"/>
        <pc:sldMkLst>
          <pc:docMk/>
          <pc:sldMk cId="3716839269" sldId="318"/>
        </pc:sldMkLst>
        <pc:spChg chg="del">
          <ac:chgData name="Minh Trần" userId="af3073328ff57e66" providerId="LiveId" clId="{3A24D265-6A7D-F441-B8A4-18CA3B5B6D9C}" dt="2019-06-03T17:41:20.339" v="2191" actId="478"/>
          <ac:spMkLst>
            <pc:docMk/>
            <pc:sldMk cId="3716839269" sldId="318"/>
            <ac:spMk id="2" creationId="{337E1A67-D858-9348-B86A-F0326429CFD6}"/>
          </ac:spMkLst>
        </pc:spChg>
        <pc:picChg chg="add mod">
          <ac:chgData name="Minh Trần" userId="af3073328ff57e66" providerId="LiveId" clId="{3A24D265-6A7D-F441-B8A4-18CA3B5B6D9C}" dt="2019-06-03T17:41:25.632" v="2193" actId="1076"/>
          <ac:picMkLst>
            <pc:docMk/>
            <pc:sldMk cId="3716839269" sldId="318"/>
            <ac:picMk id="3" creationId="{83205298-4E47-2640-8B37-12C7C361830F}"/>
          </ac:picMkLst>
        </pc:picChg>
        <pc:picChg chg="del">
          <ac:chgData name="Minh Trần" userId="af3073328ff57e66" providerId="LiveId" clId="{3A24D265-6A7D-F441-B8A4-18CA3B5B6D9C}" dt="2019-06-03T17:41:17.581" v="2190" actId="478"/>
          <ac:picMkLst>
            <pc:docMk/>
            <pc:sldMk cId="3716839269" sldId="318"/>
            <ac:picMk id="4" creationId="{1F0AEE7B-B98E-C24D-9F60-CB9872045578}"/>
          </ac:picMkLst>
        </pc:picChg>
      </pc:sldChg>
      <pc:sldChg chg="addSp delSp modSp add">
        <pc:chgData name="Minh Trần" userId="af3073328ff57e66" providerId="LiveId" clId="{3A24D265-6A7D-F441-B8A4-18CA3B5B6D9C}" dt="2019-06-03T17:43:10.237" v="2200" actId="1076"/>
        <pc:sldMkLst>
          <pc:docMk/>
          <pc:sldMk cId="2579951414" sldId="319"/>
        </pc:sldMkLst>
        <pc:spChg chg="mod">
          <ac:chgData name="Minh Trần" userId="af3073328ff57e66" providerId="LiveId" clId="{3A24D265-6A7D-F441-B8A4-18CA3B5B6D9C}" dt="2019-06-03T17:42:00.555" v="2195"/>
          <ac:spMkLst>
            <pc:docMk/>
            <pc:sldMk cId="2579951414" sldId="319"/>
            <ac:spMk id="6" creationId="{415DD171-0424-BB4C-B026-E85B6B461073}"/>
          </ac:spMkLst>
        </pc:spChg>
        <pc:picChg chg="add mod">
          <ac:chgData name="Minh Trần" userId="af3073328ff57e66" providerId="LiveId" clId="{3A24D265-6A7D-F441-B8A4-18CA3B5B6D9C}" dt="2019-06-03T17:42:55.505" v="2198" actId="1076"/>
          <ac:picMkLst>
            <pc:docMk/>
            <pc:sldMk cId="2579951414" sldId="319"/>
            <ac:picMk id="2" creationId="{84760686-460D-C54C-B1E5-5557DFAC34E5}"/>
          </ac:picMkLst>
        </pc:picChg>
        <pc:picChg chg="del">
          <ac:chgData name="Minh Trần" userId="af3073328ff57e66" providerId="LiveId" clId="{3A24D265-6A7D-F441-B8A4-18CA3B5B6D9C}" dt="2019-06-03T17:42:02.292" v="2196" actId="478"/>
          <ac:picMkLst>
            <pc:docMk/>
            <pc:sldMk cId="2579951414" sldId="319"/>
            <ac:picMk id="3" creationId="{83205298-4E47-2640-8B37-12C7C361830F}"/>
          </ac:picMkLst>
        </pc:picChg>
        <pc:picChg chg="add mod">
          <ac:chgData name="Minh Trần" userId="af3073328ff57e66" providerId="LiveId" clId="{3A24D265-6A7D-F441-B8A4-18CA3B5B6D9C}" dt="2019-06-03T17:43:10.237" v="2200" actId="1076"/>
          <ac:picMkLst>
            <pc:docMk/>
            <pc:sldMk cId="2579951414" sldId="319"/>
            <ac:picMk id="4" creationId="{0A87F913-386A-5A4A-B4BF-C6020BD9B988}"/>
          </ac:picMkLst>
        </pc:picChg>
      </pc:sldChg>
      <pc:sldChg chg="modSp add ord">
        <pc:chgData name="Minh Trần" userId="af3073328ff57e66" providerId="LiveId" clId="{3A24D265-6A7D-F441-B8A4-18CA3B5B6D9C}" dt="2019-06-03T17:44:19.145" v="2211" actId="20577"/>
        <pc:sldMkLst>
          <pc:docMk/>
          <pc:sldMk cId="2180851112" sldId="320"/>
        </pc:sldMkLst>
        <pc:spChg chg="mod">
          <ac:chgData name="Minh Trần" userId="af3073328ff57e66" providerId="LiveId" clId="{3A24D265-6A7D-F441-B8A4-18CA3B5B6D9C}" dt="2019-06-03T17:44:19.145" v="2211" actId="20577"/>
          <ac:spMkLst>
            <pc:docMk/>
            <pc:sldMk cId="2180851112" sldId="320"/>
            <ac:spMk id="2" creationId="{95C1C817-C625-EE47-8FE3-FB05C29D6015}"/>
          </ac:spMkLst>
        </pc:spChg>
      </pc:sldChg>
      <pc:sldChg chg="addSp delSp modSp add">
        <pc:chgData name="Minh Trần" userId="af3073328ff57e66" providerId="LiveId" clId="{3A24D265-6A7D-F441-B8A4-18CA3B5B6D9C}" dt="2019-06-03T17:47:41.513" v="2234" actId="1076"/>
        <pc:sldMkLst>
          <pc:docMk/>
          <pc:sldMk cId="189890894" sldId="321"/>
        </pc:sldMkLst>
        <pc:spChg chg="mod">
          <ac:chgData name="Minh Trần" userId="af3073328ff57e66" providerId="LiveId" clId="{3A24D265-6A7D-F441-B8A4-18CA3B5B6D9C}" dt="2019-06-03T17:45:41.780" v="2220" actId="20577"/>
          <ac:spMkLst>
            <pc:docMk/>
            <pc:sldMk cId="189890894" sldId="321"/>
            <ac:spMk id="4" creationId="{A6AC9BE7-3B27-A940-BFA2-B900015D5F4A}"/>
          </ac:spMkLst>
        </pc:spChg>
        <pc:picChg chg="del">
          <ac:chgData name="Minh Trần" userId="af3073328ff57e66" providerId="LiveId" clId="{3A24D265-6A7D-F441-B8A4-18CA3B5B6D9C}" dt="2019-06-03T17:46:35.847" v="2221" actId="478"/>
          <ac:picMkLst>
            <pc:docMk/>
            <pc:sldMk cId="189890894" sldId="321"/>
            <ac:picMk id="2" creationId="{B4AC8BF2-54CB-F141-B38A-1960597CE6E7}"/>
          </ac:picMkLst>
        </pc:picChg>
        <pc:picChg chg="add mod">
          <ac:chgData name="Minh Trần" userId="af3073328ff57e66" providerId="LiveId" clId="{3A24D265-6A7D-F441-B8A4-18CA3B5B6D9C}" dt="2019-06-03T17:46:40.284" v="2224" actId="1076"/>
          <ac:picMkLst>
            <pc:docMk/>
            <pc:sldMk cId="189890894" sldId="321"/>
            <ac:picMk id="3" creationId="{BD7FADFF-A72F-BF4A-87D0-22A059176401}"/>
          </ac:picMkLst>
        </pc:picChg>
        <pc:picChg chg="del">
          <ac:chgData name="Minh Trần" userId="af3073328ff57e66" providerId="LiveId" clId="{3A24D265-6A7D-F441-B8A4-18CA3B5B6D9C}" dt="2019-06-03T17:46:37.110" v="2222" actId="478"/>
          <ac:picMkLst>
            <pc:docMk/>
            <pc:sldMk cId="189890894" sldId="321"/>
            <ac:picMk id="5" creationId="{E3E030B2-1303-0043-9A56-949C723DA479}"/>
          </ac:picMkLst>
        </pc:picChg>
        <pc:picChg chg="add mod">
          <ac:chgData name="Minh Trần" userId="af3073328ff57e66" providerId="LiveId" clId="{3A24D265-6A7D-F441-B8A4-18CA3B5B6D9C}" dt="2019-06-03T17:47:22.022" v="2232" actId="1035"/>
          <ac:picMkLst>
            <pc:docMk/>
            <pc:sldMk cId="189890894" sldId="321"/>
            <ac:picMk id="6" creationId="{965C4406-97A0-0941-A7CF-B20994BAA632}"/>
          </ac:picMkLst>
        </pc:picChg>
        <pc:picChg chg="add mod">
          <ac:chgData name="Minh Trần" userId="af3073328ff57e66" providerId="LiveId" clId="{3A24D265-6A7D-F441-B8A4-18CA3B5B6D9C}" dt="2019-06-03T17:47:41.513" v="2234" actId="1076"/>
          <ac:picMkLst>
            <pc:docMk/>
            <pc:sldMk cId="189890894" sldId="321"/>
            <ac:picMk id="7" creationId="{E3D86FEB-E325-3A4B-A089-1E849EE542E9}"/>
          </ac:picMkLst>
        </pc:picChg>
      </pc:sldChg>
      <pc:sldChg chg="addSp delSp modSp add">
        <pc:chgData name="Minh Trần" userId="af3073328ff57e66" providerId="LiveId" clId="{3A24D265-6A7D-F441-B8A4-18CA3B5B6D9C}" dt="2019-06-03T17:49:24.794" v="2246" actId="1076"/>
        <pc:sldMkLst>
          <pc:docMk/>
          <pc:sldMk cId="3591625878" sldId="322"/>
        </pc:sldMkLst>
        <pc:spChg chg="mod">
          <ac:chgData name="Minh Trần" userId="af3073328ff57e66" providerId="LiveId" clId="{3A24D265-6A7D-F441-B8A4-18CA3B5B6D9C}" dt="2019-06-03T17:48:23.984" v="2239" actId="20577"/>
          <ac:spMkLst>
            <pc:docMk/>
            <pc:sldMk cId="3591625878" sldId="322"/>
            <ac:spMk id="4" creationId="{A6AC9BE7-3B27-A940-BFA2-B900015D5F4A}"/>
          </ac:spMkLst>
        </pc:spChg>
        <pc:picChg chg="add mod">
          <ac:chgData name="Minh Trần" userId="af3073328ff57e66" providerId="LiveId" clId="{3A24D265-6A7D-F441-B8A4-18CA3B5B6D9C}" dt="2019-06-03T17:48:55.803" v="2244" actId="1076"/>
          <ac:picMkLst>
            <pc:docMk/>
            <pc:sldMk cId="3591625878" sldId="322"/>
            <ac:picMk id="2" creationId="{CDAF5E57-58CF-A34F-BD38-E1E9357C3C1C}"/>
          </ac:picMkLst>
        </pc:picChg>
        <pc:picChg chg="del">
          <ac:chgData name="Minh Trần" userId="af3073328ff57e66" providerId="LiveId" clId="{3A24D265-6A7D-F441-B8A4-18CA3B5B6D9C}" dt="2019-06-03T17:48:49.184" v="2240" actId="478"/>
          <ac:picMkLst>
            <pc:docMk/>
            <pc:sldMk cId="3591625878" sldId="322"/>
            <ac:picMk id="3" creationId="{BD7FADFF-A72F-BF4A-87D0-22A059176401}"/>
          </ac:picMkLst>
        </pc:picChg>
        <pc:picChg chg="add mod">
          <ac:chgData name="Minh Trần" userId="af3073328ff57e66" providerId="LiveId" clId="{3A24D265-6A7D-F441-B8A4-18CA3B5B6D9C}" dt="2019-06-03T17:49:24.794" v="2246" actId="1076"/>
          <ac:picMkLst>
            <pc:docMk/>
            <pc:sldMk cId="3591625878" sldId="322"/>
            <ac:picMk id="5" creationId="{B23D7B5C-C515-6644-9CEC-3F4E4FCDECB3}"/>
          </ac:picMkLst>
        </pc:picChg>
        <pc:picChg chg="del">
          <ac:chgData name="Minh Trần" userId="af3073328ff57e66" providerId="LiveId" clId="{3A24D265-6A7D-F441-B8A4-18CA3B5B6D9C}" dt="2019-06-03T17:48:50.457" v="2241" actId="478"/>
          <ac:picMkLst>
            <pc:docMk/>
            <pc:sldMk cId="3591625878" sldId="322"/>
            <ac:picMk id="6" creationId="{965C4406-97A0-0941-A7CF-B20994BAA632}"/>
          </ac:picMkLst>
        </pc:picChg>
        <pc:picChg chg="del">
          <ac:chgData name="Minh Trần" userId="af3073328ff57e66" providerId="LiveId" clId="{3A24D265-6A7D-F441-B8A4-18CA3B5B6D9C}" dt="2019-06-03T17:48:52.014" v="2242" actId="478"/>
          <ac:picMkLst>
            <pc:docMk/>
            <pc:sldMk cId="3591625878" sldId="322"/>
            <ac:picMk id="7" creationId="{E3D86FEB-E325-3A4B-A089-1E849EE542E9}"/>
          </ac:picMkLst>
        </pc:picChg>
      </pc:sldChg>
      <pc:sldChg chg="modSp add">
        <pc:chgData name="Minh Trần" userId="af3073328ff57e66" providerId="LiveId" clId="{3A24D265-6A7D-F441-B8A4-18CA3B5B6D9C}" dt="2019-06-03T17:54:22.792" v="2274" actId="20577"/>
        <pc:sldMkLst>
          <pc:docMk/>
          <pc:sldMk cId="475492256" sldId="323"/>
        </pc:sldMkLst>
        <pc:spChg chg="mod">
          <ac:chgData name="Minh Trần" userId="af3073328ff57e66" providerId="LiveId" clId="{3A24D265-6A7D-F441-B8A4-18CA3B5B6D9C}" dt="2019-06-03T17:54:22.792" v="2274" actId="20577"/>
          <ac:spMkLst>
            <pc:docMk/>
            <pc:sldMk cId="475492256" sldId="323"/>
            <ac:spMk id="2" creationId="{AA8F9416-8EA3-FA41-81A9-E3978A526D57}"/>
          </ac:spMkLst>
        </pc:spChg>
      </pc:sldChg>
      <pc:sldChg chg="addSp delSp modSp add ord">
        <pc:chgData name="Minh Trần" userId="af3073328ff57e66" providerId="LiveId" clId="{3A24D265-6A7D-F441-B8A4-18CA3B5B6D9C}" dt="2019-06-03T17:58:54.605" v="2333" actId="1076"/>
        <pc:sldMkLst>
          <pc:docMk/>
          <pc:sldMk cId="2413651366" sldId="324"/>
        </pc:sldMkLst>
        <pc:spChg chg="mod">
          <ac:chgData name="Minh Trần" userId="af3073328ff57e66" providerId="LiveId" clId="{3A24D265-6A7D-F441-B8A4-18CA3B5B6D9C}" dt="2019-06-03T17:58:24.544" v="2329"/>
          <ac:spMkLst>
            <pc:docMk/>
            <pc:sldMk cId="2413651366" sldId="324"/>
            <ac:spMk id="5" creationId="{A63D0685-95BE-4C4F-AFB5-2BC9BACE3693}"/>
          </ac:spMkLst>
        </pc:spChg>
        <pc:spChg chg="mod">
          <ac:chgData name="Minh Trần" userId="af3073328ff57e66" providerId="LiveId" clId="{3A24D265-6A7D-F441-B8A4-18CA3B5B6D9C}" dt="2019-06-03T17:58:14.552" v="2327" actId="20577"/>
          <ac:spMkLst>
            <pc:docMk/>
            <pc:sldMk cId="2413651366" sldId="324"/>
            <ac:spMk id="6" creationId="{415DD171-0424-BB4C-B026-E85B6B461073}"/>
          </ac:spMkLst>
        </pc:spChg>
        <pc:picChg chg="add mod">
          <ac:chgData name="Minh Trần" userId="af3073328ff57e66" providerId="LiveId" clId="{3A24D265-6A7D-F441-B8A4-18CA3B5B6D9C}" dt="2019-06-03T17:58:54.605" v="2333" actId="1076"/>
          <ac:picMkLst>
            <pc:docMk/>
            <pc:sldMk cId="2413651366" sldId="324"/>
            <ac:picMk id="2" creationId="{784994CE-9058-004A-98B4-85BB1FC5EBC9}"/>
          </ac:picMkLst>
        </pc:picChg>
        <pc:picChg chg="del">
          <ac:chgData name="Minh Trần" userId="af3073328ff57e66" providerId="LiveId" clId="{3A24D265-6A7D-F441-B8A4-18CA3B5B6D9C}" dt="2019-06-03T17:58:25.704" v="2330" actId="478"/>
          <ac:picMkLst>
            <pc:docMk/>
            <pc:sldMk cId="2413651366" sldId="324"/>
            <ac:picMk id="7" creationId="{361D1E77-29EF-8443-94A0-BFD6EE3C0F12}"/>
          </ac:picMkLst>
        </pc:picChg>
        <pc:picChg chg="del">
          <ac:chgData name="Minh Trần" userId="af3073328ff57e66" providerId="LiveId" clId="{3A24D265-6A7D-F441-B8A4-18CA3B5B6D9C}" dt="2019-06-03T17:58:27.511" v="2331" actId="478"/>
          <ac:picMkLst>
            <pc:docMk/>
            <pc:sldMk cId="2413651366" sldId="324"/>
            <ac:picMk id="8" creationId="{B48F21C2-1F04-484B-818D-20BD7AE99D06}"/>
          </ac:picMkLst>
        </pc:picChg>
      </pc:sldChg>
      <pc:sldChg chg="modSp add del ord">
        <pc:chgData name="Minh Trần" userId="af3073328ff57e66" providerId="LiveId" clId="{3A24D265-6A7D-F441-B8A4-18CA3B5B6D9C}" dt="2019-06-03T17:56:12.627" v="2298" actId="2696"/>
        <pc:sldMkLst>
          <pc:docMk/>
          <pc:sldMk cId="2059610543" sldId="325"/>
        </pc:sldMkLst>
        <pc:spChg chg="mod">
          <ac:chgData name="Minh Trần" userId="af3073328ff57e66" providerId="LiveId" clId="{3A24D265-6A7D-F441-B8A4-18CA3B5B6D9C}" dt="2019-06-03T17:55:47.459" v="2288" actId="20577"/>
          <ac:spMkLst>
            <pc:docMk/>
            <pc:sldMk cId="2059610543" sldId="325"/>
            <ac:spMk id="4" creationId="{A6AC9BE7-3B27-A940-BFA2-B900015D5F4A}"/>
          </ac:spMkLst>
        </pc:spChg>
      </pc:sldChg>
      <pc:sldChg chg="addSp delSp modSp add">
        <pc:chgData name="Minh Trần" userId="af3073328ff57e66" providerId="LiveId" clId="{3A24D265-6A7D-F441-B8A4-18CA3B5B6D9C}" dt="2019-06-03T17:57:45.532" v="2313" actId="20577"/>
        <pc:sldMkLst>
          <pc:docMk/>
          <pc:sldMk cId="4261597228" sldId="326"/>
        </pc:sldMkLst>
        <pc:spChg chg="del">
          <ac:chgData name="Minh Trần" userId="af3073328ff57e66" providerId="LiveId" clId="{3A24D265-6A7D-F441-B8A4-18CA3B5B6D9C}" dt="2019-06-03T17:56:07.217" v="2290"/>
          <ac:spMkLst>
            <pc:docMk/>
            <pc:sldMk cId="4261597228" sldId="326"/>
            <ac:spMk id="2" creationId="{A6D00A44-2FE4-0549-A3CB-53B6E0DFEEDD}"/>
          </ac:spMkLst>
        </pc:spChg>
        <pc:spChg chg="add mod">
          <ac:chgData name="Minh Trần" userId="af3073328ff57e66" providerId="LiveId" clId="{3A24D265-6A7D-F441-B8A4-18CA3B5B6D9C}" dt="2019-06-03T17:56:10.613" v="2297" actId="20577"/>
          <ac:spMkLst>
            <pc:docMk/>
            <pc:sldMk cId="4261597228" sldId="326"/>
            <ac:spMk id="3" creationId="{C45B0512-1188-E44D-883E-AD262CB1187F}"/>
          </ac:spMkLst>
        </pc:spChg>
        <pc:spChg chg="add mod">
          <ac:chgData name="Minh Trần" userId="af3073328ff57e66" providerId="LiveId" clId="{3A24D265-6A7D-F441-B8A4-18CA3B5B6D9C}" dt="2019-06-03T17:57:45.532" v="2313" actId="20577"/>
          <ac:spMkLst>
            <pc:docMk/>
            <pc:sldMk cId="4261597228" sldId="326"/>
            <ac:spMk id="4" creationId="{87C3DBE7-FC8D-5D4F-A935-FBB801C1FDF6}"/>
          </ac:spMkLst>
        </pc:spChg>
      </pc:sldChg>
      <pc:sldChg chg="addSp delSp modSp add">
        <pc:chgData name="Minh Trần" userId="af3073328ff57e66" providerId="LiveId" clId="{3A24D265-6A7D-F441-B8A4-18CA3B5B6D9C}" dt="2019-06-03T17:59:56.847" v="2350" actId="1076"/>
        <pc:sldMkLst>
          <pc:docMk/>
          <pc:sldMk cId="3349557607" sldId="327"/>
        </pc:sldMkLst>
        <pc:spChg chg="mod">
          <ac:chgData name="Minh Trần" userId="af3073328ff57e66" providerId="LiveId" clId="{3A24D265-6A7D-F441-B8A4-18CA3B5B6D9C}" dt="2019-06-03T17:59:29.367" v="2347" actId="20577"/>
          <ac:spMkLst>
            <pc:docMk/>
            <pc:sldMk cId="3349557607" sldId="327"/>
            <ac:spMk id="5" creationId="{A63D0685-95BE-4C4F-AFB5-2BC9BACE3693}"/>
          </ac:spMkLst>
        </pc:spChg>
        <pc:picChg chg="del">
          <ac:chgData name="Minh Trần" userId="af3073328ff57e66" providerId="LiveId" clId="{3A24D265-6A7D-F441-B8A4-18CA3B5B6D9C}" dt="2019-06-03T17:59:52.384" v="2348" actId="478"/>
          <ac:picMkLst>
            <pc:docMk/>
            <pc:sldMk cId="3349557607" sldId="327"/>
            <ac:picMk id="2" creationId="{784994CE-9058-004A-98B4-85BB1FC5EBC9}"/>
          </ac:picMkLst>
        </pc:picChg>
        <pc:picChg chg="add mod">
          <ac:chgData name="Minh Trần" userId="af3073328ff57e66" providerId="LiveId" clId="{3A24D265-6A7D-F441-B8A4-18CA3B5B6D9C}" dt="2019-06-03T17:59:56.847" v="2350" actId="1076"/>
          <ac:picMkLst>
            <pc:docMk/>
            <pc:sldMk cId="3349557607" sldId="327"/>
            <ac:picMk id="3" creationId="{706FA759-7315-684F-AABA-92B485B3F03D}"/>
          </ac:picMkLst>
        </pc:picChg>
      </pc:sldChg>
      <pc:sldChg chg="addSp delSp modSp add">
        <pc:chgData name="Minh Trần" userId="af3073328ff57e66" providerId="LiveId" clId="{3A24D265-6A7D-F441-B8A4-18CA3B5B6D9C}" dt="2019-06-03T18:01:17.448" v="2366" actId="1076"/>
        <pc:sldMkLst>
          <pc:docMk/>
          <pc:sldMk cId="3061953295" sldId="328"/>
        </pc:sldMkLst>
        <pc:spChg chg="mod">
          <ac:chgData name="Minh Trần" userId="af3073328ff57e66" providerId="LiveId" clId="{3A24D265-6A7D-F441-B8A4-18CA3B5B6D9C}" dt="2019-06-03T18:00:15.970" v="2361" actId="20577"/>
          <ac:spMkLst>
            <pc:docMk/>
            <pc:sldMk cId="3061953295" sldId="328"/>
            <ac:spMk id="5" creationId="{A63D0685-95BE-4C4F-AFB5-2BC9BACE3693}"/>
          </ac:spMkLst>
        </pc:spChg>
        <pc:picChg chg="add mod">
          <ac:chgData name="Minh Trần" userId="af3073328ff57e66" providerId="LiveId" clId="{3A24D265-6A7D-F441-B8A4-18CA3B5B6D9C}" dt="2019-06-03T18:01:01.092" v="2364" actId="1076"/>
          <ac:picMkLst>
            <pc:docMk/>
            <pc:sldMk cId="3061953295" sldId="328"/>
            <ac:picMk id="2" creationId="{2C534369-A440-824D-A006-616C0CF374EF}"/>
          </ac:picMkLst>
        </pc:picChg>
        <pc:picChg chg="del">
          <ac:chgData name="Minh Trần" userId="af3073328ff57e66" providerId="LiveId" clId="{3A24D265-6A7D-F441-B8A4-18CA3B5B6D9C}" dt="2019-06-03T18:00:56.558" v="2362" actId="478"/>
          <ac:picMkLst>
            <pc:docMk/>
            <pc:sldMk cId="3061953295" sldId="328"/>
            <ac:picMk id="3" creationId="{706FA759-7315-684F-AABA-92B485B3F03D}"/>
          </ac:picMkLst>
        </pc:picChg>
        <pc:picChg chg="add mod">
          <ac:chgData name="Minh Trần" userId="af3073328ff57e66" providerId="LiveId" clId="{3A24D265-6A7D-F441-B8A4-18CA3B5B6D9C}" dt="2019-06-03T18:01:17.448" v="2366" actId="1076"/>
          <ac:picMkLst>
            <pc:docMk/>
            <pc:sldMk cId="3061953295" sldId="328"/>
            <ac:picMk id="4" creationId="{D934765F-0314-0445-AC98-BA961F4D80A7}"/>
          </ac:picMkLst>
        </pc:picChg>
      </pc:sldChg>
      <pc:sldChg chg="addSp delSp modSp add">
        <pc:chgData name="Minh Trần" userId="af3073328ff57e66" providerId="LiveId" clId="{3A24D265-6A7D-F441-B8A4-18CA3B5B6D9C}" dt="2019-06-03T18:05:40.341" v="2442" actId="1076"/>
        <pc:sldMkLst>
          <pc:docMk/>
          <pc:sldMk cId="314073479" sldId="329"/>
        </pc:sldMkLst>
        <pc:spChg chg="del">
          <ac:chgData name="Minh Trần" userId="af3073328ff57e66" providerId="LiveId" clId="{3A24D265-6A7D-F441-B8A4-18CA3B5B6D9C}" dt="2019-06-03T18:02:00.866" v="2376" actId="478"/>
          <ac:spMkLst>
            <pc:docMk/>
            <pc:sldMk cId="314073479" sldId="329"/>
            <ac:spMk id="5" creationId="{A63D0685-95BE-4C4F-AFB5-2BC9BACE3693}"/>
          </ac:spMkLst>
        </pc:spChg>
        <pc:spChg chg="mod">
          <ac:chgData name="Minh Trần" userId="af3073328ff57e66" providerId="LiveId" clId="{3A24D265-6A7D-F441-B8A4-18CA3B5B6D9C}" dt="2019-06-03T18:03:50.466" v="2387" actId="1076"/>
          <ac:spMkLst>
            <pc:docMk/>
            <pc:sldMk cId="314073479" sldId="329"/>
            <ac:spMk id="6" creationId="{415DD171-0424-BB4C-B026-E85B6B461073}"/>
          </ac:spMkLst>
        </pc:spChg>
        <pc:spChg chg="add mod">
          <ac:chgData name="Minh Trần" userId="af3073328ff57e66" providerId="LiveId" clId="{3A24D265-6A7D-F441-B8A4-18CA3B5B6D9C}" dt="2019-06-03T18:05:40.341" v="2442" actId="1076"/>
          <ac:spMkLst>
            <pc:docMk/>
            <pc:sldMk cId="314073479" sldId="329"/>
            <ac:spMk id="11" creationId="{85AB3D38-6E56-E343-B9A4-4D45077B60A4}"/>
          </ac:spMkLst>
        </pc:spChg>
        <pc:spChg chg="add mod">
          <ac:chgData name="Minh Trần" userId="af3073328ff57e66" providerId="LiveId" clId="{3A24D265-6A7D-F441-B8A4-18CA3B5B6D9C}" dt="2019-06-03T18:05:35.031" v="2441" actId="14100"/>
          <ac:spMkLst>
            <pc:docMk/>
            <pc:sldMk cId="314073479" sldId="329"/>
            <ac:spMk id="12" creationId="{22CA2C13-C6FC-3D44-9355-AE389E73AF9E}"/>
          </ac:spMkLst>
        </pc:spChg>
        <pc:picChg chg="del">
          <ac:chgData name="Minh Trần" userId="af3073328ff57e66" providerId="LiveId" clId="{3A24D265-6A7D-F441-B8A4-18CA3B5B6D9C}" dt="2019-06-03T18:01:56.299" v="2374" actId="478"/>
          <ac:picMkLst>
            <pc:docMk/>
            <pc:sldMk cId="314073479" sldId="329"/>
            <ac:picMk id="2" creationId="{2C534369-A440-824D-A006-616C0CF374EF}"/>
          </ac:picMkLst>
        </pc:picChg>
        <pc:picChg chg="add mod">
          <ac:chgData name="Minh Trần" userId="af3073328ff57e66" providerId="LiveId" clId="{3A24D265-6A7D-F441-B8A4-18CA3B5B6D9C}" dt="2019-06-03T18:02:32.700" v="2380" actId="1076"/>
          <ac:picMkLst>
            <pc:docMk/>
            <pc:sldMk cId="314073479" sldId="329"/>
            <ac:picMk id="3" creationId="{B6F358CF-66D6-6F4C-8377-40D38A0ABA63}"/>
          </ac:picMkLst>
        </pc:picChg>
        <pc:picChg chg="del">
          <ac:chgData name="Minh Trần" userId="af3073328ff57e66" providerId="LiveId" clId="{3A24D265-6A7D-F441-B8A4-18CA3B5B6D9C}" dt="2019-06-03T18:01:57.949" v="2375" actId="478"/>
          <ac:picMkLst>
            <pc:docMk/>
            <pc:sldMk cId="314073479" sldId="329"/>
            <ac:picMk id="4" creationId="{D934765F-0314-0445-AC98-BA961F4D80A7}"/>
          </ac:picMkLst>
        </pc:picChg>
        <pc:picChg chg="add mod">
          <ac:chgData name="Minh Trần" userId="af3073328ff57e66" providerId="LiveId" clId="{3A24D265-6A7D-F441-B8A4-18CA3B5B6D9C}" dt="2019-06-03T18:02:35.788" v="2381" actId="1076"/>
          <ac:picMkLst>
            <pc:docMk/>
            <pc:sldMk cId="314073479" sldId="329"/>
            <ac:picMk id="7" creationId="{EF182D8E-562D-E54C-ABE1-DB89C1998FF5}"/>
          </ac:picMkLst>
        </pc:picChg>
        <pc:picChg chg="add mod">
          <ac:chgData name="Minh Trần" userId="af3073328ff57e66" providerId="LiveId" clId="{3A24D265-6A7D-F441-B8A4-18CA3B5B6D9C}" dt="2019-06-03T18:03:01.081" v="2383" actId="1076"/>
          <ac:picMkLst>
            <pc:docMk/>
            <pc:sldMk cId="314073479" sldId="329"/>
            <ac:picMk id="8" creationId="{8A7C7262-0276-6C40-BC22-C115C293F58F}"/>
          </ac:picMkLst>
        </pc:picChg>
        <pc:picChg chg="add mod">
          <ac:chgData name="Minh Trần" userId="af3073328ff57e66" providerId="LiveId" clId="{3A24D265-6A7D-F441-B8A4-18CA3B5B6D9C}" dt="2019-06-03T18:05:10.753" v="2436" actId="1076"/>
          <ac:picMkLst>
            <pc:docMk/>
            <pc:sldMk cId="314073479" sldId="329"/>
            <ac:picMk id="9" creationId="{7E025524-7A69-5540-ADD2-D982775831A7}"/>
          </ac:picMkLst>
        </pc:picChg>
      </pc:sldChg>
      <pc:sldChg chg="addSp delSp modSp add ord">
        <pc:chgData name="Minh Trần" userId="af3073328ff57e66" providerId="LiveId" clId="{3A24D265-6A7D-F441-B8A4-18CA3B5B6D9C}" dt="2019-06-03T18:06:32.945" v="2461" actId="1076"/>
        <pc:sldMkLst>
          <pc:docMk/>
          <pc:sldMk cId="3494218524" sldId="330"/>
        </pc:sldMkLst>
        <pc:spChg chg="del">
          <ac:chgData name="Minh Trần" userId="af3073328ff57e66" providerId="LiveId" clId="{3A24D265-6A7D-F441-B8A4-18CA3B5B6D9C}" dt="2019-06-03T18:06:26.465" v="2457" actId="478"/>
          <ac:spMkLst>
            <pc:docMk/>
            <pc:sldMk cId="3494218524" sldId="330"/>
            <ac:spMk id="5" creationId="{A63D0685-95BE-4C4F-AFB5-2BC9BACE3693}"/>
          </ac:spMkLst>
        </pc:spChg>
        <pc:spChg chg="mod">
          <ac:chgData name="Minh Trần" userId="af3073328ff57e66" providerId="LiveId" clId="{3A24D265-6A7D-F441-B8A4-18CA3B5B6D9C}" dt="2019-06-03T18:06:03.959" v="2456" actId="20577"/>
          <ac:spMkLst>
            <pc:docMk/>
            <pc:sldMk cId="3494218524" sldId="330"/>
            <ac:spMk id="6" creationId="{415DD171-0424-BB4C-B026-E85B6B461073}"/>
          </ac:spMkLst>
        </pc:spChg>
        <pc:picChg chg="del">
          <ac:chgData name="Minh Trần" userId="af3073328ff57e66" providerId="LiveId" clId="{3A24D265-6A7D-F441-B8A4-18CA3B5B6D9C}" dt="2019-06-03T18:06:27.999" v="2458" actId="478"/>
          <ac:picMkLst>
            <pc:docMk/>
            <pc:sldMk cId="3494218524" sldId="330"/>
            <ac:picMk id="2" creationId="{2C534369-A440-824D-A006-616C0CF374EF}"/>
          </ac:picMkLst>
        </pc:picChg>
        <pc:picChg chg="add mod">
          <ac:chgData name="Minh Trần" userId="af3073328ff57e66" providerId="LiveId" clId="{3A24D265-6A7D-F441-B8A4-18CA3B5B6D9C}" dt="2019-06-03T18:06:32.945" v="2461" actId="1076"/>
          <ac:picMkLst>
            <pc:docMk/>
            <pc:sldMk cId="3494218524" sldId="330"/>
            <ac:picMk id="3" creationId="{DA154171-E200-8D4F-87FC-2DB4466D10F9}"/>
          </ac:picMkLst>
        </pc:picChg>
        <pc:picChg chg="del">
          <ac:chgData name="Minh Trần" userId="af3073328ff57e66" providerId="LiveId" clId="{3A24D265-6A7D-F441-B8A4-18CA3B5B6D9C}" dt="2019-06-03T18:06:29.491" v="2459" actId="478"/>
          <ac:picMkLst>
            <pc:docMk/>
            <pc:sldMk cId="3494218524" sldId="330"/>
            <ac:picMk id="4" creationId="{D934765F-0314-0445-AC98-BA961F4D80A7}"/>
          </ac:picMkLst>
        </pc:picChg>
      </pc:sldChg>
      <pc:sldChg chg="addSp delSp modSp add">
        <pc:chgData name="Minh Trần" userId="af3073328ff57e66" providerId="LiveId" clId="{3A24D265-6A7D-F441-B8A4-18CA3B5B6D9C}" dt="2019-06-03T18:07:08.276" v="2465" actId="1076"/>
        <pc:sldMkLst>
          <pc:docMk/>
          <pc:sldMk cId="742572186" sldId="331"/>
        </pc:sldMkLst>
        <pc:picChg chg="add mod">
          <ac:chgData name="Minh Trần" userId="af3073328ff57e66" providerId="LiveId" clId="{3A24D265-6A7D-F441-B8A4-18CA3B5B6D9C}" dt="2019-06-03T18:07:08.276" v="2465" actId="1076"/>
          <ac:picMkLst>
            <pc:docMk/>
            <pc:sldMk cId="742572186" sldId="331"/>
            <ac:picMk id="2" creationId="{103AED8D-243B-3043-A36E-EEFF9EFAC913}"/>
          </ac:picMkLst>
        </pc:picChg>
        <pc:picChg chg="del">
          <ac:chgData name="Minh Trần" userId="af3073328ff57e66" providerId="LiveId" clId="{3A24D265-6A7D-F441-B8A4-18CA3B5B6D9C}" dt="2019-06-03T18:07:03.823" v="2463" actId="478"/>
          <ac:picMkLst>
            <pc:docMk/>
            <pc:sldMk cId="742572186" sldId="331"/>
            <ac:picMk id="3" creationId="{DA154171-E200-8D4F-87FC-2DB4466D10F9}"/>
          </ac:picMkLst>
        </pc:picChg>
      </pc:sldChg>
      <pc:sldChg chg="addSp delSp modSp add">
        <pc:chgData name="Minh Trần" userId="af3073328ff57e66" providerId="LiveId" clId="{3A24D265-6A7D-F441-B8A4-18CA3B5B6D9C}" dt="2019-06-03T18:07:42.277" v="2469" actId="1076"/>
        <pc:sldMkLst>
          <pc:docMk/>
          <pc:sldMk cId="3183775965" sldId="332"/>
        </pc:sldMkLst>
        <pc:picChg chg="del">
          <ac:chgData name="Minh Trần" userId="af3073328ff57e66" providerId="LiveId" clId="{3A24D265-6A7D-F441-B8A4-18CA3B5B6D9C}" dt="2019-06-03T18:07:37.687" v="2467" actId="478"/>
          <ac:picMkLst>
            <pc:docMk/>
            <pc:sldMk cId="3183775965" sldId="332"/>
            <ac:picMk id="2" creationId="{103AED8D-243B-3043-A36E-EEFF9EFAC913}"/>
          </ac:picMkLst>
        </pc:picChg>
        <pc:picChg chg="add mod">
          <ac:chgData name="Minh Trần" userId="af3073328ff57e66" providerId="LiveId" clId="{3A24D265-6A7D-F441-B8A4-18CA3B5B6D9C}" dt="2019-06-03T18:07:42.277" v="2469" actId="1076"/>
          <ac:picMkLst>
            <pc:docMk/>
            <pc:sldMk cId="3183775965" sldId="332"/>
            <ac:picMk id="3" creationId="{F61AC6DA-BC8F-3C4C-98F6-71FACDE45648}"/>
          </ac:picMkLst>
        </pc:picChg>
      </pc:sldChg>
      <pc:sldChg chg="addSp delSp modSp add">
        <pc:chgData name="Minh Trần" userId="af3073328ff57e66" providerId="LiveId" clId="{3A24D265-6A7D-F441-B8A4-18CA3B5B6D9C}" dt="2019-06-03T18:08:07.964" v="2477" actId="1036"/>
        <pc:sldMkLst>
          <pc:docMk/>
          <pc:sldMk cId="578317821" sldId="333"/>
        </pc:sldMkLst>
        <pc:picChg chg="add mod">
          <ac:chgData name="Minh Trần" userId="af3073328ff57e66" providerId="LiveId" clId="{3A24D265-6A7D-F441-B8A4-18CA3B5B6D9C}" dt="2019-06-03T18:08:07.964" v="2477" actId="1036"/>
          <ac:picMkLst>
            <pc:docMk/>
            <pc:sldMk cId="578317821" sldId="333"/>
            <ac:picMk id="2" creationId="{4C8836DD-4E47-6B46-B1CC-0B84A4BCF7DE}"/>
          </ac:picMkLst>
        </pc:picChg>
        <pc:picChg chg="del">
          <ac:chgData name="Minh Trần" userId="af3073328ff57e66" providerId="LiveId" clId="{3A24D265-6A7D-F441-B8A4-18CA3B5B6D9C}" dt="2019-06-03T18:08:01.322" v="2471" actId="478"/>
          <ac:picMkLst>
            <pc:docMk/>
            <pc:sldMk cId="578317821" sldId="333"/>
            <ac:picMk id="3" creationId="{F61AC6DA-BC8F-3C4C-98F6-71FACDE45648}"/>
          </ac:picMkLst>
        </pc:picChg>
      </pc:sldChg>
      <pc:sldChg chg="modSp add">
        <pc:chgData name="Minh Trần" userId="af3073328ff57e66" providerId="LiveId" clId="{3A24D265-6A7D-F441-B8A4-18CA3B5B6D9C}" dt="2019-06-03T18:10:18.307" v="2521" actId="20577"/>
        <pc:sldMkLst>
          <pc:docMk/>
          <pc:sldMk cId="1530851939" sldId="334"/>
        </pc:sldMkLst>
        <pc:spChg chg="mod">
          <ac:chgData name="Minh Trần" userId="af3073328ff57e66" providerId="LiveId" clId="{3A24D265-6A7D-F441-B8A4-18CA3B5B6D9C}" dt="2019-06-03T18:10:18.307" v="2521" actId="20577"/>
          <ac:spMkLst>
            <pc:docMk/>
            <pc:sldMk cId="1530851939" sldId="334"/>
            <ac:spMk id="2" creationId="{892F771A-E430-9748-B98C-097802F6A72E}"/>
          </ac:spMkLst>
        </pc:spChg>
      </pc:sldChg>
      <pc:sldChg chg="addSp delSp modSp add">
        <pc:chgData name="Minh Trần" userId="af3073328ff57e66" providerId="LiveId" clId="{3A24D265-6A7D-F441-B8A4-18CA3B5B6D9C}" dt="2019-06-03T18:14:27.589" v="2580" actId="207"/>
        <pc:sldMkLst>
          <pc:docMk/>
          <pc:sldMk cId="2416962085" sldId="335"/>
        </pc:sldMkLst>
        <pc:spChg chg="add del mod">
          <ac:chgData name="Minh Trần" userId="af3073328ff57e66" providerId="LiveId" clId="{3A24D265-6A7D-F441-B8A4-18CA3B5B6D9C}" dt="2019-06-03T18:11:31.388" v="2551"/>
          <ac:spMkLst>
            <pc:docMk/>
            <pc:sldMk cId="2416962085" sldId="335"/>
            <ac:spMk id="3" creationId="{FBB1EAD2-E333-8641-9714-A541DBCAD34F}"/>
          </ac:spMkLst>
        </pc:spChg>
        <pc:spChg chg="add del mod">
          <ac:chgData name="Minh Trần" userId="af3073328ff57e66" providerId="LiveId" clId="{3A24D265-6A7D-F441-B8A4-18CA3B5B6D9C}" dt="2019-06-03T18:11:28.828" v="2549" actId="767"/>
          <ac:spMkLst>
            <pc:docMk/>
            <pc:sldMk cId="2416962085" sldId="335"/>
            <ac:spMk id="4" creationId="{E6440C78-4877-4949-8968-ECD6396F6585}"/>
          </ac:spMkLst>
        </pc:spChg>
        <pc:spChg chg="add mod">
          <ac:chgData name="Minh Trần" userId="af3073328ff57e66" providerId="LiveId" clId="{3A24D265-6A7D-F441-B8A4-18CA3B5B6D9C}" dt="2019-06-03T18:14:27.589" v="2580" actId="207"/>
          <ac:spMkLst>
            <pc:docMk/>
            <pc:sldMk cId="2416962085" sldId="335"/>
            <ac:spMk id="5" creationId="{7D4EB22A-7E27-8246-B545-0D79832A559F}"/>
          </ac:spMkLst>
        </pc:spChg>
        <pc:spChg chg="mod">
          <ac:chgData name="Minh Trần" userId="af3073328ff57e66" providerId="LiveId" clId="{3A24D265-6A7D-F441-B8A4-18CA3B5B6D9C}" dt="2019-06-03T18:10:58.199" v="2544" actId="20577"/>
          <ac:spMkLst>
            <pc:docMk/>
            <pc:sldMk cId="2416962085" sldId="335"/>
            <ac:spMk id="6" creationId="{415DD171-0424-BB4C-B026-E85B6B461073}"/>
          </ac:spMkLst>
        </pc:spChg>
        <pc:picChg chg="del">
          <ac:chgData name="Minh Trần" userId="af3073328ff57e66" providerId="LiveId" clId="{3A24D265-6A7D-F441-B8A4-18CA3B5B6D9C}" dt="2019-06-03T18:11:00.959" v="2545" actId="478"/>
          <ac:picMkLst>
            <pc:docMk/>
            <pc:sldMk cId="2416962085" sldId="335"/>
            <ac:picMk id="2" creationId="{4C8836DD-4E47-6B46-B1CC-0B84A4BCF7DE}"/>
          </ac:picMkLst>
        </pc:picChg>
      </pc:sldChg>
      <pc:sldChg chg="addSp modSp add">
        <pc:chgData name="Minh Trần" userId="af3073328ff57e66" providerId="LiveId" clId="{3A24D265-6A7D-F441-B8A4-18CA3B5B6D9C}" dt="2019-06-04T01:39:59.997" v="2589" actId="14100"/>
        <pc:sldMkLst>
          <pc:docMk/>
          <pc:sldMk cId="4267683860" sldId="336"/>
        </pc:sldMkLst>
        <pc:picChg chg="add mod">
          <ac:chgData name="Minh Trần" userId="af3073328ff57e66" providerId="LiveId" clId="{3A24D265-6A7D-F441-B8A4-18CA3B5B6D9C}" dt="2019-06-04T01:39:59.997" v="2589" actId="14100"/>
          <ac:picMkLst>
            <pc:docMk/>
            <pc:sldMk cId="4267683860" sldId="336"/>
            <ac:picMk id="3" creationId="{B90D5CB1-39C2-2742-961B-6CFA44783B33}"/>
          </ac:picMkLst>
        </pc:picChg>
      </pc:sldChg>
      <pc:sldChg chg="addSp delSp modSp add">
        <pc:chgData name="Minh Trần" userId="af3073328ff57e66" providerId="LiveId" clId="{3A24D265-6A7D-F441-B8A4-18CA3B5B6D9C}" dt="2019-06-03T18:16:10.137" v="2588" actId="1076"/>
        <pc:sldMkLst>
          <pc:docMk/>
          <pc:sldMk cId="2132748549" sldId="337"/>
        </pc:sldMkLst>
        <pc:picChg chg="del">
          <ac:chgData name="Minh Trần" userId="af3073328ff57e66" providerId="LiveId" clId="{3A24D265-6A7D-F441-B8A4-18CA3B5B6D9C}" dt="2019-06-03T18:16:05.102" v="2586" actId="478"/>
          <ac:picMkLst>
            <pc:docMk/>
            <pc:sldMk cId="2132748549" sldId="337"/>
            <ac:picMk id="3" creationId="{B90D5CB1-39C2-2742-961B-6CFA44783B33}"/>
          </ac:picMkLst>
        </pc:picChg>
        <pc:picChg chg="add mod">
          <ac:chgData name="Minh Trần" userId="af3073328ff57e66" providerId="LiveId" clId="{3A24D265-6A7D-F441-B8A4-18CA3B5B6D9C}" dt="2019-06-03T18:16:10.137" v="2588" actId="1076"/>
          <ac:picMkLst>
            <pc:docMk/>
            <pc:sldMk cId="2132748549" sldId="337"/>
            <ac:picMk id="4" creationId="{348EE0D5-2017-F944-BB17-134EF59566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0060A-5D88-4FC3-803A-37864AE07E2B}"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89A9B-60C8-471F-894B-207642B9B044}" type="slidenum">
              <a:rPr lang="en-US" smtClean="0"/>
              <a:t>‹#›</a:t>
            </a:fld>
            <a:endParaRPr lang="en-US"/>
          </a:p>
        </p:txBody>
      </p:sp>
    </p:spTree>
    <p:extLst>
      <p:ext uri="{BB962C8B-B14F-4D97-AF65-F5344CB8AC3E}">
        <p14:creationId xmlns:p14="http://schemas.microsoft.com/office/powerpoint/2010/main" val="4205188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5</a:t>
            </a:fld>
            <a:endParaRPr lang="en-US"/>
          </a:p>
        </p:txBody>
      </p:sp>
    </p:spTree>
    <p:extLst>
      <p:ext uri="{BB962C8B-B14F-4D97-AF65-F5344CB8AC3E}">
        <p14:creationId xmlns:p14="http://schemas.microsoft.com/office/powerpoint/2010/main" val="3028426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24</a:t>
            </a:fld>
            <a:endParaRPr lang="en-US"/>
          </a:p>
        </p:txBody>
      </p:sp>
    </p:spTree>
    <p:extLst>
      <p:ext uri="{BB962C8B-B14F-4D97-AF65-F5344CB8AC3E}">
        <p14:creationId xmlns:p14="http://schemas.microsoft.com/office/powerpoint/2010/main" val="1406976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26</a:t>
            </a:fld>
            <a:endParaRPr lang="en-US"/>
          </a:p>
        </p:txBody>
      </p:sp>
    </p:spTree>
    <p:extLst>
      <p:ext uri="{BB962C8B-B14F-4D97-AF65-F5344CB8AC3E}">
        <p14:creationId xmlns:p14="http://schemas.microsoft.com/office/powerpoint/2010/main" val="1691954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35</a:t>
            </a:fld>
            <a:endParaRPr lang="en-US"/>
          </a:p>
        </p:txBody>
      </p:sp>
    </p:spTree>
    <p:extLst>
      <p:ext uri="{BB962C8B-B14F-4D97-AF65-F5344CB8AC3E}">
        <p14:creationId xmlns:p14="http://schemas.microsoft.com/office/powerpoint/2010/main" val="221192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60</a:t>
            </a:fld>
            <a:endParaRPr lang="en-US"/>
          </a:p>
        </p:txBody>
      </p:sp>
    </p:spTree>
    <p:extLst>
      <p:ext uri="{BB962C8B-B14F-4D97-AF65-F5344CB8AC3E}">
        <p14:creationId xmlns:p14="http://schemas.microsoft.com/office/powerpoint/2010/main" val="2186764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61</a:t>
            </a:fld>
            <a:endParaRPr lang="en-US"/>
          </a:p>
        </p:txBody>
      </p:sp>
    </p:spTree>
    <p:extLst>
      <p:ext uri="{BB962C8B-B14F-4D97-AF65-F5344CB8AC3E}">
        <p14:creationId xmlns:p14="http://schemas.microsoft.com/office/powerpoint/2010/main" val="29137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a:t>
            </a:fld>
            <a:endParaRPr lang="en-US"/>
          </a:p>
        </p:txBody>
      </p:sp>
    </p:spTree>
    <p:extLst>
      <p:ext uri="{BB962C8B-B14F-4D97-AF65-F5344CB8AC3E}">
        <p14:creationId xmlns:p14="http://schemas.microsoft.com/office/powerpoint/2010/main" val="271440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15</a:t>
            </a:fld>
            <a:endParaRPr lang="en-US"/>
          </a:p>
        </p:txBody>
      </p:sp>
    </p:spTree>
    <p:extLst>
      <p:ext uri="{BB962C8B-B14F-4D97-AF65-F5344CB8AC3E}">
        <p14:creationId xmlns:p14="http://schemas.microsoft.com/office/powerpoint/2010/main" val="192745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16</a:t>
            </a:fld>
            <a:endParaRPr lang="en-US"/>
          </a:p>
        </p:txBody>
      </p:sp>
    </p:spTree>
    <p:extLst>
      <p:ext uri="{BB962C8B-B14F-4D97-AF65-F5344CB8AC3E}">
        <p14:creationId xmlns:p14="http://schemas.microsoft.com/office/powerpoint/2010/main" val="723349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17</a:t>
            </a:fld>
            <a:endParaRPr lang="en-US"/>
          </a:p>
        </p:txBody>
      </p:sp>
    </p:spTree>
    <p:extLst>
      <p:ext uri="{BB962C8B-B14F-4D97-AF65-F5344CB8AC3E}">
        <p14:creationId xmlns:p14="http://schemas.microsoft.com/office/powerpoint/2010/main" val="1430891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18</a:t>
            </a:fld>
            <a:endParaRPr lang="en-US"/>
          </a:p>
        </p:txBody>
      </p:sp>
    </p:spTree>
    <p:extLst>
      <p:ext uri="{BB962C8B-B14F-4D97-AF65-F5344CB8AC3E}">
        <p14:creationId xmlns:p14="http://schemas.microsoft.com/office/powerpoint/2010/main" val="322253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21</a:t>
            </a:fld>
            <a:endParaRPr lang="en-US"/>
          </a:p>
        </p:txBody>
      </p:sp>
    </p:spTree>
    <p:extLst>
      <p:ext uri="{BB962C8B-B14F-4D97-AF65-F5344CB8AC3E}">
        <p14:creationId xmlns:p14="http://schemas.microsoft.com/office/powerpoint/2010/main" val="1806267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22</a:t>
            </a:fld>
            <a:endParaRPr lang="en-US"/>
          </a:p>
        </p:txBody>
      </p:sp>
    </p:spTree>
    <p:extLst>
      <p:ext uri="{BB962C8B-B14F-4D97-AF65-F5344CB8AC3E}">
        <p14:creationId xmlns:p14="http://schemas.microsoft.com/office/powerpoint/2010/main" val="129507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23</a:t>
            </a:fld>
            <a:endParaRPr lang="en-US"/>
          </a:p>
        </p:txBody>
      </p:sp>
    </p:spTree>
    <p:extLst>
      <p:ext uri="{BB962C8B-B14F-4D97-AF65-F5344CB8AC3E}">
        <p14:creationId xmlns:p14="http://schemas.microsoft.com/office/powerpoint/2010/main" val="4145017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0.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21.emf"/></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13362" y="1888177"/>
            <a:ext cx="8178140" cy="2526125"/>
          </a:xfrm>
        </p:spPr>
        <p:txBody>
          <a:bodyPr anchor="b">
            <a:normAutofit/>
          </a:bodyPr>
          <a:lstStyle>
            <a:lvl1pPr algn="l">
              <a:lnSpc>
                <a:spcPct val="100000"/>
              </a:lnSpc>
              <a:defRPr sz="4800">
                <a:solidFill>
                  <a:schemeClr val="accent4"/>
                </a:solidFill>
              </a:defRPr>
            </a:lvl1pPr>
          </a:lstStyle>
          <a:p>
            <a:r>
              <a:rPr lang="vi-VN" dirty="0"/>
              <a:t>CLICK TO EDIT MASTER TITLE STYLE</a:t>
            </a:r>
            <a:endParaRPr lang="en-US" dirty="0"/>
          </a:p>
        </p:txBody>
      </p:sp>
      <p:sp>
        <p:nvSpPr>
          <p:cNvPr id="3" name="Subtitle 2"/>
          <p:cNvSpPr>
            <a:spLocks noGrp="1"/>
          </p:cNvSpPr>
          <p:nvPr>
            <p:ph type="subTitle" idx="1"/>
          </p:nvPr>
        </p:nvSpPr>
        <p:spPr>
          <a:xfrm>
            <a:off x="1013362" y="4690804"/>
            <a:ext cx="8178140" cy="1009352"/>
          </a:xfrm>
        </p:spPr>
        <p:txBody>
          <a:bodyPr>
            <a:norm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002" y="5296394"/>
            <a:ext cx="1631547" cy="1209911"/>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57334" y="-60278"/>
            <a:ext cx="2434666" cy="2707945"/>
          </a:xfrm>
          <a:prstGeom prst="rect">
            <a:avLst/>
          </a:prstGeom>
        </p:spPr>
      </p:pic>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with top imag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799" b="49164"/>
          <a:stretch/>
        </p:blipFill>
        <p:spPr>
          <a:xfrm>
            <a:off x="0" y="-9939"/>
            <a:ext cx="12189976" cy="3025282"/>
          </a:xfrm>
          <a:prstGeom prst="rect">
            <a:avLst/>
          </a:prstGeom>
        </p:spPr>
      </p:pic>
      <p:sp>
        <p:nvSpPr>
          <p:cNvPr id="2" name="Title 1"/>
          <p:cNvSpPr>
            <a:spLocks noGrp="1"/>
          </p:cNvSpPr>
          <p:nvPr>
            <p:ph type="title" hasCustomPrompt="1"/>
          </p:nvPr>
        </p:nvSpPr>
        <p:spPr>
          <a:xfrm>
            <a:off x="838200" y="147620"/>
            <a:ext cx="10515600" cy="447675"/>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
        <p:nvSpPr>
          <p:cNvPr id="17" name="Picture Placeholder 16"/>
          <p:cNvSpPr>
            <a:spLocks noGrp="1"/>
          </p:cNvSpPr>
          <p:nvPr>
            <p:ph type="pic" sz="quarter" idx="14" hasCustomPrompt="1"/>
          </p:nvPr>
        </p:nvSpPr>
        <p:spPr>
          <a:xfrm>
            <a:off x="484188" y="3344702"/>
            <a:ext cx="2549525" cy="1077129"/>
          </a:xfrm>
        </p:spPr>
        <p:txBody>
          <a:bodyPr/>
          <a:lstStyle>
            <a:lvl1pPr marL="0" indent="0">
              <a:buNone/>
              <a:defRPr/>
            </a:lvl1pPr>
          </a:lstStyle>
          <a:p>
            <a:r>
              <a:rPr lang="en-US"/>
              <a:t> </a:t>
            </a:r>
          </a:p>
        </p:txBody>
      </p:sp>
      <p:sp>
        <p:nvSpPr>
          <p:cNvPr id="18" name="Picture Placeholder 16"/>
          <p:cNvSpPr>
            <a:spLocks noGrp="1"/>
          </p:cNvSpPr>
          <p:nvPr>
            <p:ph type="pic" sz="quarter" idx="15" hasCustomPrompt="1"/>
          </p:nvPr>
        </p:nvSpPr>
        <p:spPr>
          <a:xfrm>
            <a:off x="3366534" y="3344702"/>
            <a:ext cx="2549525" cy="1077129"/>
          </a:xfrm>
        </p:spPr>
        <p:txBody>
          <a:bodyPr/>
          <a:lstStyle>
            <a:lvl1pPr marL="0" indent="0">
              <a:buNone/>
              <a:defRPr/>
            </a:lvl1pPr>
          </a:lstStyle>
          <a:p>
            <a:r>
              <a:rPr lang="en-US"/>
              <a:t> </a:t>
            </a:r>
          </a:p>
        </p:txBody>
      </p:sp>
      <p:sp>
        <p:nvSpPr>
          <p:cNvPr id="19" name="Picture Placeholder 16"/>
          <p:cNvSpPr>
            <a:spLocks noGrp="1"/>
          </p:cNvSpPr>
          <p:nvPr>
            <p:ph type="pic" sz="quarter" idx="16" hasCustomPrompt="1"/>
          </p:nvPr>
        </p:nvSpPr>
        <p:spPr>
          <a:xfrm>
            <a:off x="6288640" y="3344702"/>
            <a:ext cx="2549525" cy="1077129"/>
          </a:xfrm>
        </p:spPr>
        <p:txBody>
          <a:bodyPr/>
          <a:lstStyle>
            <a:lvl1pPr marL="0" indent="0">
              <a:buNone/>
              <a:defRPr/>
            </a:lvl1pPr>
          </a:lstStyle>
          <a:p>
            <a:r>
              <a:rPr lang="en-US"/>
              <a:t> </a:t>
            </a:r>
          </a:p>
        </p:txBody>
      </p:sp>
      <p:sp>
        <p:nvSpPr>
          <p:cNvPr id="20" name="Picture Placeholder 16"/>
          <p:cNvSpPr>
            <a:spLocks noGrp="1"/>
          </p:cNvSpPr>
          <p:nvPr>
            <p:ph type="pic" sz="quarter" idx="17" hasCustomPrompt="1"/>
          </p:nvPr>
        </p:nvSpPr>
        <p:spPr>
          <a:xfrm>
            <a:off x="9220683" y="3344702"/>
            <a:ext cx="2549525" cy="1077129"/>
          </a:xfrm>
        </p:spPr>
        <p:txBody>
          <a:bodyPr/>
          <a:lstStyle>
            <a:lvl1pPr marL="0" indent="0">
              <a:buNone/>
              <a:defRPr/>
            </a:lvl1pPr>
          </a:lstStyle>
          <a:p>
            <a:r>
              <a:rPr lang="en-US"/>
              <a:t> </a:t>
            </a:r>
          </a:p>
        </p:txBody>
      </p:sp>
      <p:sp>
        <p:nvSpPr>
          <p:cNvPr id="24" name="Text Placeholder 23"/>
          <p:cNvSpPr>
            <a:spLocks noGrp="1"/>
          </p:cNvSpPr>
          <p:nvPr>
            <p:ph type="body" sz="quarter" idx="18" hasCustomPrompt="1"/>
          </p:nvPr>
        </p:nvSpPr>
        <p:spPr>
          <a:xfrm>
            <a:off x="484188"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5" name="Text Placeholder 23"/>
          <p:cNvSpPr>
            <a:spLocks noGrp="1"/>
          </p:cNvSpPr>
          <p:nvPr>
            <p:ph type="body" sz="quarter" idx="19" hasCustomPrompt="1"/>
          </p:nvPr>
        </p:nvSpPr>
        <p:spPr>
          <a:xfrm>
            <a:off x="3366535"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6" name="Text Placeholder 23"/>
          <p:cNvSpPr>
            <a:spLocks noGrp="1"/>
          </p:cNvSpPr>
          <p:nvPr>
            <p:ph type="body" sz="quarter" idx="20" hasCustomPrompt="1"/>
          </p:nvPr>
        </p:nvSpPr>
        <p:spPr>
          <a:xfrm>
            <a:off x="6288640"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7" name="Text Placeholder 23"/>
          <p:cNvSpPr>
            <a:spLocks noGrp="1"/>
          </p:cNvSpPr>
          <p:nvPr>
            <p:ph type="body" sz="quarter" idx="21" hasCustomPrompt="1"/>
          </p:nvPr>
        </p:nvSpPr>
        <p:spPr>
          <a:xfrm>
            <a:off x="9220683"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9" name="Text Placeholder 28"/>
          <p:cNvSpPr>
            <a:spLocks noGrp="1"/>
          </p:cNvSpPr>
          <p:nvPr>
            <p:ph type="body" sz="quarter" idx="22" hasCustomPrompt="1"/>
          </p:nvPr>
        </p:nvSpPr>
        <p:spPr>
          <a:xfrm>
            <a:off x="484188"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0" name="Text Placeholder 28"/>
          <p:cNvSpPr>
            <a:spLocks noGrp="1"/>
          </p:cNvSpPr>
          <p:nvPr>
            <p:ph type="body" sz="quarter" idx="23" hasCustomPrompt="1"/>
          </p:nvPr>
        </p:nvSpPr>
        <p:spPr>
          <a:xfrm>
            <a:off x="3366534"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1" name="Text Placeholder 28"/>
          <p:cNvSpPr>
            <a:spLocks noGrp="1"/>
          </p:cNvSpPr>
          <p:nvPr>
            <p:ph type="body" sz="quarter" idx="24" hasCustomPrompt="1"/>
          </p:nvPr>
        </p:nvSpPr>
        <p:spPr>
          <a:xfrm>
            <a:off x="6288640"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2" name="Text Placeholder 28"/>
          <p:cNvSpPr>
            <a:spLocks noGrp="1"/>
          </p:cNvSpPr>
          <p:nvPr>
            <p:ph type="body" sz="quarter" idx="25" hasCustomPrompt="1"/>
          </p:nvPr>
        </p:nvSpPr>
        <p:spPr>
          <a:xfrm>
            <a:off x="9220683"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Tree>
    <p:extLst>
      <p:ext uri="{BB962C8B-B14F-4D97-AF65-F5344CB8AC3E}">
        <p14:creationId xmlns:p14="http://schemas.microsoft.com/office/powerpoint/2010/main" val="35893671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46465"/>
            <a:ext cx="10515600" cy="519458"/>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2900044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ingle Statement">
    <p:bg>
      <p:bgPr>
        <a:blipFill dpi="0" rotWithShape="1">
          <a:blip r:embed="rId2">
            <a:lum/>
          </a:blip>
          <a:srcRect/>
          <a:stretch>
            <a:fillRect l="-1000" t="-5000" r="34000" b="-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073" y="0"/>
            <a:ext cx="6076355" cy="6858000"/>
          </a:xfrm>
          <a:prstGeom prst="rect">
            <a:avLst/>
          </a:prstGeom>
        </p:spPr>
      </p:pic>
      <p:sp>
        <p:nvSpPr>
          <p:cNvPr id="5" name="Content Placeholder 4"/>
          <p:cNvSpPr>
            <a:spLocks noGrp="1"/>
          </p:cNvSpPr>
          <p:nvPr>
            <p:ph sz="quarter" idx="11" hasCustomPrompt="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28658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ingle Statement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962" y="0"/>
            <a:ext cx="6076355" cy="6858000"/>
          </a:xfrm>
          <a:prstGeom prst="rect">
            <a:avLst/>
          </a:prstGeom>
        </p:spPr>
      </p:pic>
      <p:sp>
        <p:nvSpPr>
          <p:cNvPr id="3" name="Rectangle 2"/>
          <p:cNvSpPr/>
          <p:nvPr/>
        </p:nvSpPr>
        <p:spPr>
          <a:xfrm>
            <a:off x="11244943" y="0"/>
            <a:ext cx="947057" cy="68580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6" name="Content Placeholder 4"/>
          <p:cNvSpPr>
            <a:spLocks noGrp="1"/>
          </p:cNvSpPr>
          <p:nvPr>
            <p:ph sz="quarter" idx="1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2375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ngle Statement 3">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962" y="0"/>
            <a:ext cx="6076355" cy="6858000"/>
          </a:xfrm>
          <a:prstGeom prst="rect">
            <a:avLst/>
          </a:prstGeom>
        </p:spPr>
      </p:pic>
      <p:sp>
        <p:nvSpPr>
          <p:cNvPr id="10" name="Rectangle 9"/>
          <p:cNvSpPr/>
          <p:nvPr/>
        </p:nvSpPr>
        <p:spPr>
          <a:xfrm>
            <a:off x="11244943" y="0"/>
            <a:ext cx="947057" cy="68580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Content Placeholder 4"/>
          <p:cNvSpPr>
            <a:spLocks noGrp="1"/>
          </p:cNvSpPr>
          <p:nvPr>
            <p:ph sz="quarter" idx="11" hasCustomPrompt="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7413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46464"/>
            <a:ext cx="10515600" cy="549275"/>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29808063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ctr">
              <a:defRPr lang="en-US" baseline="0"/>
            </a:lvl1pPr>
          </a:lstStyle>
          <a:p>
            <a:pPr lvl="0" algn="ctr"/>
            <a:r>
              <a:rPr lang="vi-VN" dirty="0"/>
              <a:t>CLICK TO EDIT TITLE</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1440936383"/>
              </p:ext>
            </p:extLst>
          </p:nvPr>
        </p:nvGraphicFramePr>
        <p:xfrm>
          <a:off x="0" y="939800"/>
          <a:ext cx="12192000" cy="591820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959100">
                <a:tc>
                  <a:txBody>
                    <a:bodyPr/>
                    <a:lstStyle/>
                    <a:p>
                      <a:endParaRPr lang="en-US" dirty="0"/>
                    </a:p>
                  </a:txBody>
                  <a:tcPr>
                    <a:solidFill>
                      <a:schemeClr val="accent2">
                        <a:lumMod val="20000"/>
                        <a:lumOff val="80000"/>
                      </a:schemeClr>
                    </a:solidFill>
                  </a:tcPr>
                </a:tc>
                <a:tc>
                  <a:txBody>
                    <a:bodyPr/>
                    <a:lstStyle/>
                    <a:p>
                      <a:endParaRPr lang="en-US" dirty="0"/>
                    </a:p>
                  </a:txBody>
                  <a:tcPr/>
                </a:tc>
                <a:tc>
                  <a:txBody>
                    <a:bodyPr/>
                    <a:lstStyle/>
                    <a:p>
                      <a:endParaRPr lang="en-US" dirty="0"/>
                    </a:p>
                  </a:txBody>
                  <a:tcPr>
                    <a:solidFill>
                      <a:schemeClr val="accent2">
                        <a:lumMod val="20000"/>
                        <a:lumOff val="80000"/>
                      </a:schemeClr>
                    </a:solidFill>
                  </a:tcPr>
                </a:tc>
                <a:tc>
                  <a:txBody>
                    <a:bodyPr/>
                    <a:lstStyle/>
                    <a:p>
                      <a:endParaRPr lang="en-US" dirty="0"/>
                    </a:p>
                  </a:txBody>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10000"/>
                  </a:ext>
                </a:extLst>
              </a:tr>
              <a:tr h="2959100">
                <a:tc>
                  <a:txBody>
                    <a:bodyPr/>
                    <a:lstStyle/>
                    <a:p>
                      <a:endParaRPr lang="en-US"/>
                    </a:p>
                  </a:txBody>
                  <a:tcPr/>
                </a:tc>
                <a:tc>
                  <a:txBody>
                    <a:bodyPr/>
                    <a:lstStyle/>
                    <a:p>
                      <a:endParaRPr lang="en-US" dirty="0"/>
                    </a:p>
                  </a:txBody>
                  <a:tcPr>
                    <a:solidFill>
                      <a:schemeClr val="accent2">
                        <a:lumMod val="20000"/>
                        <a:lumOff val="80000"/>
                      </a:schemeClr>
                    </a:solidFill>
                  </a:tcPr>
                </a:tc>
                <a:tc>
                  <a:txBody>
                    <a:bodyPr/>
                    <a:lstStyle/>
                    <a:p>
                      <a:endParaRPr lang="en-US"/>
                    </a:p>
                  </a:txBody>
                  <a:tcPr/>
                </a:tc>
                <a:tc>
                  <a:txBody>
                    <a:bodyPr/>
                    <a:lstStyle/>
                    <a:p>
                      <a:endParaRPr lang="en-US" dirty="0"/>
                    </a:p>
                  </a:txBody>
                  <a:tcPr>
                    <a:solidFill>
                      <a:schemeClr val="accent2">
                        <a:lumMod val="20000"/>
                        <a:lumOff val="80000"/>
                      </a:schemeClr>
                    </a:solidFill>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622299"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073399"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5113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9497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104389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622299"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073399"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5113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9497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104389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32" y="939800"/>
            <a:ext cx="575492" cy="330200"/>
          </a:xfrm>
          <a:prstGeom prst="rect">
            <a:avLst/>
          </a:prstGeom>
        </p:spPr>
      </p:pic>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791" y="939800"/>
            <a:ext cx="575492" cy="330200"/>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538" y="3886200"/>
            <a:ext cx="575492" cy="330200"/>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464" y="3886200"/>
            <a:ext cx="575492" cy="330200"/>
          </a:xfrm>
          <a:prstGeom prst="rect">
            <a:avLst/>
          </a:prstGeom>
        </p:spPr>
      </p:pic>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3886200"/>
            <a:ext cx="575492" cy="330200"/>
          </a:xfrm>
          <a:prstGeom prst="rect">
            <a:avLst/>
          </a:prstGeom>
        </p:spPr>
      </p:pic>
      <p:sp>
        <p:nvSpPr>
          <p:cNvPr id="4" name="Text Placeholder 3"/>
          <p:cNvSpPr>
            <a:spLocks noGrp="1"/>
          </p:cNvSpPr>
          <p:nvPr>
            <p:ph type="body" sz="quarter" idx="20" hasCustomPrompt="1"/>
          </p:nvPr>
        </p:nvSpPr>
        <p:spPr>
          <a:xfrm>
            <a:off x="165515"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603500"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414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4798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9690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165515"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603500"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414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4798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9690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de title+image with content">
    <p:spTree>
      <p:nvGrpSpPr>
        <p:cNvPr id="1" name=""/>
        <p:cNvGrpSpPr/>
        <p:nvPr/>
      </p:nvGrpSpPr>
      <p:grpSpPr>
        <a:xfrm>
          <a:off x="0" y="0"/>
          <a:ext cx="0" cy="0"/>
          <a:chOff x="0" y="0"/>
          <a:chExt cx="0" cy="0"/>
        </a:xfrm>
      </p:grpSpPr>
      <p:sp>
        <p:nvSpPr>
          <p:cNvPr id="11" name="Rectangle 10"/>
          <p:cNvSpPr/>
          <p:nvPr/>
        </p:nvSpPr>
        <p:spPr>
          <a:xfrm>
            <a:off x="0" y="-9939"/>
            <a:ext cx="4979504" cy="6867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p:cNvSpPr>
            <a:spLocks noGrp="1"/>
          </p:cNvSpPr>
          <p:nvPr>
            <p:ph type="pic" sz="quarter" idx="10" hasCustomPrompt="1"/>
          </p:nvPr>
        </p:nvSpPr>
        <p:spPr>
          <a:xfrm>
            <a:off x="0" y="-9939"/>
            <a:ext cx="4980298" cy="6858000"/>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1163102" y="1192297"/>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746"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Tree>
    <p:extLst>
      <p:ext uri="{BB962C8B-B14F-4D97-AF65-F5344CB8AC3E}">
        <p14:creationId xmlns:p14="http://schemas.microsoft.com/office/powerpoint/2010/main" val="42636357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 right content">
    <p:spTree>
      <p:nvGrpSpPr>
        <p:cNvPr id="1" name=""/>
        <p:cNvGrpSpPr/>
        <p:nvPr/>
      </p:nvGrpSpPr>
      <p:grpSpPr>
        <a:xfrm>
          <a:off x="0" y="0"/>
          <a:ext cx="0" cy="0"/>
          <a:chOff x="0" y="0"/>
          <a:chExt cx="0" cy="0"/>
        </a:xfrm>
      </p:grpSpPr>
      <p:sp>
        <p:nvSpPr>
          <p:cNvPr id="11" name="Rectangle 10"/>
          <p:cNvSpPr/>
          <p:nvPr/>
        </p:nvSpPr>
        <p:spPr>
          <a:xfrm>
            <a:off x="0" y="-9939"/>
            <a:ext cx="4979504" cy="68679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3200" b="0" dirty="0">
                <a:solidFill>
                  <a:schemeClr val="accent4"/>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11629" y="1097348"/>
            <a:ext cx="11190514" cy="2832354"/>
          </a:xfrm>
        </p:spPr>
        <p:txBody>
          <a:bodyPr>
            <a:normAutofit/>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
        <p:nvSpPr>
          <p:cNvPr id="6" name="Content Placeholder 5"/>
          <p:cNvSpPr>
            <a:spLocks noGrp="1"/>
          </p:cNvSpPr>
          <p:nvPr>
            <p:ph sz="quarter" idx="12"/>
          </p:nvPr>
        </p:nvSpPr>
        <p:spPr>
          <a:xfrm>
            <a:off x="511629" y="5007429"/>
            <a:ext cx="11190514" cy="1508123"/>
          </a:xfrm>
        </p:spPr>
        <p:txBody>
          <a:bodyPr>
            <a:noAutofit/>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511629" y="4507593"/>
            <a:ext cx="1119051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200" y="130678"/>
            <a:ext cx="10515600" cy="827265"/>
          </a:xfrm>
        </p:spPr>
        <p:txBody>
          <a:bodyPr/>
          <a:lstStyle>
            <a:lvl1pPr algn="ctr">
              <a:defRPr/>
            </a:lvl1pPr>
          </a:lstStyle>
          <a:p>
            <a:r>
              <a:rPr lang="en-US" dirty="0"/>
              <a:t>CLICK TO EDIT TITLE</a:t>
            </a:r>
          </a:p>
        </p:txBody>
      </p:sp>
    </p:spTree>
    <p:extLst>
      <p:ext uri="{BB962C8B-B14F-4D97-AF65-F5344CB8AC3E}">
        <p14:creationId xmlns:p14="http://schemas.microsoft.com/office/powerpoint/2010/main" val="1262004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711595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erson's profi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0"/>
            <a:ext cx="4324350" cy="6858000"/>
          </a:xfrm>
          <a:prstGeom prst="rect">
            <a:avLst/>
          </a:prstGeom>
        </p:spPr>
      </p:pic>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a:solidFill>
                  <a:schemeClr val="accent4"/>
                </a:solidFill>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6446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10" name="Text Placeholder 9"/>
          <p:cNvSpPr>
            <a:spLocks noGrp="1"/>
          </p:cNvSpPr>
          <p:nvPr>
            <p:ph type="body" sz="quarter" idx="10"/>
          </p:nvPr>
        </p:nvSpPr>
        <p:spPr>
          <a:xfrm>
            <a:off x="839788" y="1655099"/>
            <a:ext cx="4494212" cy="3327400"/>
          </a:xfrm>
        </p:spPr>
        <p:txBody>
          <a:bodyPr/>
          <a:lstStyle>
            <a:lvl1pPr>
              <a:defRPr sz="24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9" name="Text Placeholder 9"/>
          <p:cNvSpPr>
            <a:spLocks noGrp="1"/>
          </p:cNvSpPr>
          <p:nvPr>
            <p:ph type="body" sz="quarter" idx="10"/>
          </p:nvPr>
        </p:nvSpPr>
        <p:spPr>
          <a:xfrm>
            <a:off x="839788" y="1670486"/>
            <a:ext cx="4494212" cy="3708401"/>
          </a:xfrm>
        </p:spPr>
        <p:txBody>
          <a:bodyPr/>
          <a:lstStyle>
            <a:lvl1pPr>
              <a:defRPr sz="2400"/>
            </a:lvl1pPr>
            <a:lvl2pPr>
              <a:defRPr sz="24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40156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40156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page with pictures">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308457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0"/>
            <a:ext cx="6049264" cy="796323"/>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2678" y="5993537"/>
            <a:ext cx="749013" cy="74681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4"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sp>
        <p:nvSpPr>
          <p:cNvPr id="34" name="TextBox 33"/>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userDrawn="1"/>
        </p:nvSpPr>
        <p:spPr>
          <a:xfrm>
            <a:off x="7099966" y="6169325"/>
            <a:ext cx="1139414" cy="307777"/>
          </a:xfrm>
          <a:prstGeom prst="rect">
            <a:avLst/>
          </a:prstGeom>
          <a:noFill/>
        </p:spPr>
        <p:txBody>
          <a:bodyPr wrap="none" rtlCol="0">
            <a:spAutoFit/>
          </a:bodyPr>
          <a:lstStyle/>
          <a:p>
            <a:r>
              <a:rPr lang="en-US" sz="1400" dirty="0">
                <a:solidFill>
                  <a:schemeClr val="bg1">
                    <a:lumMod val="50000"/>
                  </a:schemeClr>
                </a:solidFill>
                <a:latin typeface="+mn-lt"/>
                <a:ea typeface="Arial" charset="0"/>
                <a:cs typeface="Arial" charset="0"/>
              </a:rPr>
              <a:t>Technology</a:t>
            </a:r>
            <a:r>
              <a:rPr lang="vi-VN" sz="1400" dirty="0">
                <a:solidFill>
                  <a:schemeClr val="bg1">
                    <a:lumMod val="50000"/>
                  </a:schemeClr>
                </a:solidFill>
                <a:latin typeface="+mn-lt"/>
                <a:ea typeface="Arial" charset="0"/>
                <a:cs typeface="Arial" charset="0"/>
              </a:rPr>
              <a:t>:</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182675" y="5907081"/>
            <a:ext cx="3519468"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38200644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3"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grpSp>
        <p:nvGrpSpPr>
          <p:cNvPr id="30" name="Group 29"/>
          <p:cNvGrpSpPr/>
          <p:nvPr userDrawn="1"/>
        </p:nvGrpSpPr>
        <p:grpSpPr>
          <a:xfrm>
            <a:off x="6559850" y="6121142"/>
            <a:ext cx="589471" cy="436821"/>
            <a:chOff x="17613851" y="12084498"/>
            <a:chExt cx="1305921" cy="967739"/>
          </a:xfrm>
        </p:grpSpPr>
        <p:pic>
          <p:nvPicPr>
            <p:cNvPr id="31" name="Picture 3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613851" y="12084498"/>
              <a:ext cx="891274" cy="891274"/>
            </a:xfrm>
            <a:prstGeom prst="rect">
              <a:avLst/>
            </a:prstGeom>
          </p:spPr>
        </p:pic>
        <p:pic>
          <p:nvPicPr>
            <p:cNvPr id="32" name="Picture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501500" y="12633965"/>
              <a:ext cx="418272" cy="418272"/>
            </a:xfrm>
            <a:prstGeom prst="rect">
              <a:avLst/>
            </a:prstGeom>
          </p:spPr>
        </p:pic>
      </p:grpSp>
      <p:sp>
        <p:nvSpPr>
          <p:cNvPr id="34" name="TextBox 33"/>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userDrawn="1"/>
        </p:nvSpPr>
        <p:spPr>
          <a:xfrm>
            <a:off x="7173706" y="6169325"/>
            <a:ext cx="920445" cy="307777"/>
          </a:xfrm>
          <a:prstGeom prst="rect">
            <a:avLst/>
          </a:prstGeom>
          <a:noFill/>
        </p:spPr>
        <p:txBody>
          <a:bodyPr wrap="none" rtlCol="0">
            <a:spAutoFit/>
          </a:bodyPr>
          <a:lstStyle/>
          <a:p>
            <a:r>
              <a:rPr lang="vi-VN" sz="1400" dirty="0">
                <a:solidFill>
                  <a:schemeClr val="bg1">
                    <a:lumMod val="50000"/>
                  </a:schemeClr>
                </a:solidFill>
                <a:latin typeface="+mn-lt"/>
                <a:ea typeface="Arial" charset="0"/>
                <a:cs typeface="Arial" charset="0"/>
              </a:rPr>
              <a:t>Function:</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064691" y="5907081"/>
            <a:ext cx="3637452"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you">
    <p:bg>
      <p:bgPr>
        <a:solidFill>
          <a:srgbClr val="ECF0F4"/>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0900"/>
            <a:ext cx="12192000" cy="2609850"/>
          </a:xfrm>
          <a:prstGeom prst="rect">
            <a:avLst/>
          </a:prstGeom>
        </p:spPr>
      </p:pic>
      <p:sp>
        <p:nvSpPr>
          <p:cNvPr id="8" name="TextBox 7"/>
          <p:cNvSpPr txBox="1"/>
          <p:nvPr/>
        </p:nvSpPr>
        <p:spPr>
          <a:xfrm>
            <a:off x="4057650" y="2705239"/>
            <a:ext cx="4076700" cy="707886"/>
          </a:xfrm>
          <a:prstGeom prst="rect">
            <a:avLst/>
          </a:prstGeom>
          <a:noFill/>
        </p:spPr>
        <p:txBody>
          <a:bodyPr wrap="square" rtlCol="0">
            <a:spAutoFit/>
          </a:bodyPr>
          <a:lstStyle/>
          <a:p>
            <a:pPr algn="ctr"/>
            <a:r>
              <a:rPr lang="vi-VN" sz="4000" dirty="0">
                <a:solidFill>
                  <a:schemeClr val="accent4"/>
                </a:solidFill>
              </a:rPr>
              <a:t>THANK YOU</a:t>
            </a:r>
            <a:endParaRPr lang="en-US" sz="4000" dirty="0">
              <a:solidFill>
                <a:schemeClr val="accent4"/>
              </a:solidFill>
            </a:endParaRPr>
          </a:p>
        </p:txBody>
      </p:sp>
      <p:sp>
        <p:nvSpPr>
          <p:cNvPr id="10" name="TextBox 9"/>
          <p:cNvSpPr txBox="1"/>
          <p:nvPr/>
        </p:nvSpPr>
        <p:spPr>
          <a:xfrm>
            <a:off x="4057650" y="3584654"/>
            <a:ext cx="4076700" cy="400110"/>
          </a:xfrm>
          <a:prstGeom prst="rect">
            <a:avLst/>
          </a:prstGeom>
          <a:noFill/>
        </p:spPr>
        <p:txBody>
          <a:bodyPr wrap="square" rtlCol="0">
            <a:spAutoFit/>
          </a:bodyPr>
          <a:lstStyle/>
          <a:p>
            <a:pPr algn="ctr"/>
            <a:r>
              <a:rPr lang="vi-VN" sz="2000" dirty="0">
                <a:solidFill>
                  <a:schemeClr val="accent2"/>
                </a:solidFill>
              </a:rPr>
              <a:t>www.nashtechglobal.com</a:t>
            </a:r>
          </a:p>
        </p:txBody>
      </p:sp>
    </p:spTree>
    <p:extLst>
      <p:ext uri="{BB962C8B-B14F-4D97-AF65-F5344CB8AC3E}">
        <p14:creationId xmlns:p14="http://schemas.microsoft.com/office/powerpoint/2010/main" val="23302801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8A798-E058-4E98-977A-B956C0A81472}"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930DC-47CF-4021-AC85-F81423F4F187}" type="slidenum">
              <a:rPr lang="en-US" smtClean="0"/>
              <a:t>‹#›</a:t>
            </a:fld>
            <a:endParaRPr lang="en-US"/>
          </a:p>
        </p:txBody>
      </p:sp>
    </p:spTree>
    <p:extLst>
      <p:ext uri="{BB962C8B-B14F-4D97-AF65-F5344CB8AC3E}">
        <p14:creationId xmlns:p14="http://schemas.microsoft.com/office/powerpoint/2010/main" val="2314715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dirty="0"/>
              <a:t>Click to edit title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8A798-E058-4E98-977A-B956C0A81472}" type="datetimeFigureOut">
              <a:rPr lang="en-US" smtClean="0"/>
              <a:t>6/4/19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8930DC-47CF-4021-AC85-F81423F4F187}" type="slidenum">
              <a:rPr lang="en-US" smtClean="0"/>
              <a:t>‹#›</a:t>
            </a:fld>
            <a:endParaRPr lang="en-US"/>
          </a:p>
        </p:txBody>
      </p:sp>
    </p:spTree>
    <p:extLst>
      <p:ext uri="{BB962C8B-B14F-4D97-AF65-F5344CB8AC3E}">
        <p14:creationId xmlns:p14="http://schemas.microsoft.com/office/powerpoint/2010/main" val="458108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2">
    <p:bg>
      <p:bgPr>
        <a:blipFill dpi="0" rotWithShape="1">
          <a:blip r:embed="rId2">
            <a:lum/>
          </a:blip>
          <a:srcRect/>
          <a:stretch>
            <a:fillRect t="-3000" b="-13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7292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3">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8634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4">
    <p:bg>
      <p:bgPr>
        <a:blipFill dpi="0" rotWithShape="1">
          <a:blip r:embed="rId2">
            <a:lum/>
          </a:blip>
          <a:srcRect/>
          <a:stretch>
            <a:fillRect l="-4000" t="-4000" r="-4000" b="5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98657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5">
    <p:bg>
      <p:bgPr>
        <a:blipFill dpi="0" rotWithShape="1">
          <a:blip r:embed="rId2">
            <a:lum/>
          </a:blip>
          <a:srcRect/>
          <a:stretch>
            <a:fillRect t="-20000" b="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47450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5">
    <p:bg>
      <p:bgPr>
        <a:blipFill dpi="0" rotWithShape="1">
          <a:blip r:embed="rId2">
            <a:lum/>
          </a:blip>
          <a:srcRect/>
          <a:stretch>
            <a:fillRect l="-2000" t="-9000" r="-2000" b="1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03753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6">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2159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7990"/>
            <a:ext cx="10515600" cy="538696"/>
          </a:xfrm>
        </p:spPr>
        <p:txBody>
          <a:bodyPr anchor="t">
            <a:noAutofit/>
          </a:bodyPr>
          <a:lstStyle>
            <a:lvl1pPr algn="ctr">
              <a:defRPr sz="3200">
                <a:solidFill>
                  <a:schemeClr val="accent2"/>
                </a:solidFill>
              </a:defRPr>
            </a:lvl1pPr>
          </a:lstStyle>
          <a:p>
            <a:r>
              <a:rPr lang="vi-VN" dirty="0"/>
              <a:t>CLICK TO EDIT TITLE</a:t>
            </a:r>
            <a:endParaRPr lang="en-US" dirty="0"/>
          </a:p>
        </p:txBody>
      </p:sp>
      <p:sp>
        <p:nvSpPr>
          <p:cNvPr id="3" name="Content Placeholder 2"/>
          <p:cNvSpPr>
            <a:spLocks noGrp="1"/>
          </p:cNvSpPr>
          <p:nvPr>
            <p:ph idx="1" hasCustomPrompt="1"/>
          </p:nvPr>
        </p:nvSpPr>
        <p:spPr>
          <a:xfrm>
            <a:off x="838200" y="1133061"/>
            <a:ext cx="10515600" cy="5043902"/>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561213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8A798-E058-4E98-977A-B956C0A81472}" type="datetimeFigureOut">
              <a:rPr lang="en-US" smtClean="0"/>
              <a:t>6/4/19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91" r:id="rId25"/>
    <p:sldLayoutId id="2147483690"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lang="en-US" sz="3200" kern="1200" dirty="0" smtClean="0">
          <a:solidFill>
            <a:schemeClr val="accent2"/>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112.png"/><Relationship Id="rId4" Type="http://schemas.openxmlformats.org/officeDocument/2006/relationships/image" Target="../media/image111.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5.xml"/><Relationship Id="rId5" Type="http://schemas.openxmlformats.org/officeDocument/2006/relationships/image" Target="../media/image122.png"/><Relationship Id="rId4" Type="http://schemas.openxmlformats.org/officeDocument/2006/relationships/image" Target="../media/image121.png"/></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TypeScript</a:t>
            </a:r>
          </a:p>
        </p:txBody>
      </p:sp>
      <p:sp>
        <p:nvSpPr>
          <p:cNvPr id="3" name="Subtitle 2"/>
          <p:cNvSpPr>
            <a:spLocks noGrp="1"/>
          </p:cNvSpPr>
          <p:nvPr>
            <p:ph type="subTitle" idx="1"/>
          </p:nvPr>
        </p:nvSpPr>
        <p:spPr/>
        <p:txBody>
          <a:bodyPr/>
          <a:lstStyle/>
          <a:p>
            <a:r>
              <a:rPr lang="en-US" dirty="0" err="1"/>
              <a:t>Trần</a:t>
            </a:r>
            <a:r>
              <a:rPr lang="en-US" dirty="0"/>
              <a:t> Minh</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A70E5-0849-B944-9A2C-C2FC2A1A985C}"/>
              </a:ext>
            </a:extLst>
          </p:cNvPr>
          <p:cNvSpPr>
            <a:spLocks noGrp="1"/>
          </p:cNvSpPr>
          <p:nvPr>
            <p:ph idx="1"/>
          </p:nvPr>
        </p:nvSpPr>
        <p:spPr>
          <a:xfrm>
            <a:off x="838199" y="288201"/>
            <a:ext cx="10515600" cy="722993"/>
          </a:xfrm>
          <a:ln w="6350">
            <a:solidFill>
              <a:schemeClr val="tx1"/>
            </a:solidFill>
          </a:ln>
        </p:spPr>
        <p:txBody>
          <a:bodyPr>
            <a:normAutofit/>
          </a:bodyPr>
          <a:lstStyle/>
          <a:p>
            <a:pPr marL="0" indent="0" algn="ctr">
              <a:buNone/>
            </a:pPr>
            <a:r>
              <a:rPr lang="en-US" sz="4000" b="1" dirty="0">
                <a:solidFill>
                  <a:srgbClr val="2E5050"/>
                </a:solidFill>
                <a:latin typeface="Courier New" panose="02070309020205020404" pitchFamily="49" charset="0"/>
                <a:cs typeface="Courier New" panose="02070309020205020404" pitchFamily="49" charset="0"/>
              </a:rPr>
              <a:t>[var | let | const]</a:t>
            </a:r>
            <a:r>
              <a:rPr lang="en-US" sz="4000" dirty="0"/>
              <a:t> </a:t>
            </a:r>
            <a:r>
              <a:rPr lang="en-US" sz="4000" dirty="0" err="1">
                <a:solidFill>
                  <a:srgbClr val="2E5050"/>
                </a:solidFill>
              </a:rPr>
              <a:t>variableName</a:t>
            </a:r>
            <a:r>
              <a:rPr lang="en-US" sz="4000" dirty="0">
                <a:solidFill>
                  <a:srgbClr val="2E5050"/>
                </a:solidFill>
              </a:rPr>
              <a:t>:</a:t>
            </a:r>
            <a:r>
              <a:rPr lang="en-US" sz="4000" dirty="0"/>
              <a:t> </a:t>
            </a:r>
            <a:r>
              <a:rPr lang="en-US" sz="4000" dirty="0">
                <a:solidFill>
                  <a:srgbClr val="346DBA"/>
                </a:solidFill>
              </a:rPr>
              <a:t>type</a:t>
            </a:r>
            <a:endParaRPr lang="en-US" sz="4000" dirty="0"/>
          </a:p>
        </p:txBody>
      </p:sp>
      <p:pic>
        <p:nvPicPr>
          <p:cNvPr id="4" name="Picture 3">
            <a:extLst>
              <a:ext uri="{FF2B5EF4-FFF2-40B4-BE49-F238E27FC236}">
                <a16:creationId xmlns:a16="http://schemas.microsoft.com/office/drawing/2014/main" id="{DDB19B58-3C3E-FD4A-963F-84DC0CC3CB9D}"/>
              </a:ext>
            </a:extLst>
          </p:cNvPr>
          <p:cNvPicPr>
            <a:picLocks noChangeAspect="1"/>
          </p:cNvPicPr>
          <p:nvPr/>
        </p:nvPicPr>
        <p:blipFill>
          <a:blip r:embed="rId2"/>
          <a:stretch>
            <a:fillRect/>
          </a:stretch>
        </p:blipFill>
        <p:spPr>
          <a:xfrm>
            <a:off x="565150" y="1708160"/>
            <a:ext cx="11061700" cy="1676400"/>
          </a:xfrm>
          <a:prstGeom prst="rect">
            <a:avLst/>
          </a:prstGeom>
        </p:spPr>
      </p:pic>
      <p:sp>
        <p:nvSpPr>
          <p:cNvPr id="5" name="TextBox 4">
            <a:extLst>
              <a:ext uri="{FF2B5EF4-FFF2-40B4-BE49-F238E27FC236}">
                <a16:creationId xmlns:a16="http://schemas.microsoft.com/office/drawing/2014/main" id="{9E2B4870-A694-FE48-9374-29EABD2B825F}"/>
              </a:ext>
            </a:extLst>
          </p:cNvPr>
          <p:cNvSpPr txBox="1"/>
          <p:nvPr/>
        </p:nvSpPr>
        <p:spPr>
          <a:xfrm>
            <a:off x="565150" y="1357211"/>
            <a:ext cx="1081825" cy="369332"/>
          </a:xfrm>
          <a:prstGeom prst="rect">
            <a:avLst/>
          </a:prstGeom>
          <a:noFill/>
        </p:spPr>
        <p:txBody>
          <a:bodyPr wrap="square" rtlCol="0">
            <a:spAutoFit/>
          </a:bodyPr>
          <a:lstStyle/>
          <a:p>
            <a:r>
              <a:rPr lang="en-US" dirty="0">
                <a:solidFill>
                  <a:srgbClr val="346DBA"/>
                </a:solidFill>
              </a:rPr>
              <a:t>Number</a:t>
            </a:r>
          </a:p>
        </p:txBody>
      </p:sp>
      <p:sp>
        <p:nvSpPr>
          <p:cNvPr id="6" name="TextBox 5">
            <a:extLst>
              <a:ext uri="{FF2B5EF4-FFF2-40B4-BE49-F238E27FC236}">
                <a16:creationId xmlns:a16="http://schemas.microsoft.com/office/drawing/2014/main" id="{67CDF506-24B0-D74C-B596-C960448251C4}"/>
              </a:ext>
            </a:extLst>
          </p:cNvPr>
          <p:cNvSpPr txBox="1"/>
          <p:nvPr/>
        </p:nvSpPr>
        <p:spPr>
          <a:xfrm>
            <a:off x="565150" y="3474137"/>
            <a:ext cx="1081825" cy="369332"/>
          </a:xfrm>
          <a:prstGeom prst="rect">
            <a:avLst/>
          </a:prstGeom>
          <a:noFill/>
        </p:spPr>
        <p:txBody>
          <a:bodyPr wrap="square" rtlCol="0">
            <a:spAutoFit/>
          </a:bodyPr>
          <a:lstStyle/>
          <a:p>
            <a:r>
              <a:rPr lang="en-US" dirty="0">
                <a:solidFill>
                  <a:srgbClr val="346DBA"/>
                </a:solidFill>
              </a:rPr>
              <a:t>String</a:t>
            </a:r>
          </a:p>
        </p:txBody>
      </p:sp>
      <p:pic>
        <p:nvPicPr>
          <p:cNvPr id="9" name="Picture 8">
            <a:extLst>
              <a:ext uri="{FF2B5EF4-FFF2-40B4-BE49-F238E27FC236}">
                <a16:creationId xmlns:a16="http://schemas.microsoft.com/office/drawing/2014/main" id="{8669CAB6-4596-3E43-8063-CFDC2250A3EE}"/>
              </a:ext>
            </a:extLst>
          </p:cNvPr>
          <p:cNvPicPr>
            <a:picLocks noChangeAspect="1"/>
          </p:cNvPicPr>
          <p:nvPr/>
        </p:nvPicPr>
        <p:blipFill>
          <a:blip r:embed="rId3"/>
          <a:stretch>
            <a:fillRect/>
          </a:stretch>
        </p:blipFill>
        <p:spPr>
          <a:xfrm>
            <a:off x="565149" y="3843469"/>
            <a:ext cx="11061700" cy="1054100"/>
          </a:xfrm>
          <a:prstGeom prst="rect">
            <a:avLst/>
          </a:prstGeom>
        </p:spPr>
      </p:pic>
      <p:pic>
        <p:nvPicPr>
          <p:cNvPr id="11" name="Picture 10">
            <a:extLst>
              <a:ext uri="{FF2B5EF4-FFF2-40B4-BE49-F238E27FC236}">
                <a16:creationId xmlns:a16="http://schemas.microsoft.com/office/drawing/2014/main" id="{3537C674-C637-094C-B862-6FAADA5C18E9}"/>
              </a:ext>
            </a:extLst>
          </p:cNvPr>
          <p:cNvPicPr>
            <a:picLocks noChangeAspect="1"/>
          </p:cNvPicPr>
          <p:nvPr/>
        </p:nvPicPr>
        <p:blipFill>
          <a:blip r:embed="rId4"/>
          <a:stretch>
            <a:fillRect/>
          </a:stretch>
        </p:blipFill>
        <p:spPr>
          <a:xfrm>
            <a:off x="565149" y="4896290"/>
            <a:ext cx="11061700" cy="1943100"/>
          </a:xfrm>
          <a:prstGeom prst="rect">
            <a:avLst/>
          </a:prstGeom>
        </p:spPr>
      </p:pic>
    </p:spTree>
    <p:extLst>
      <p:ext uri="{BB962C8B-B14F-4D97-AF65-F5344CB8AC3E}">
        <p14:creationId xmlns:p14="http://schemas.microsoft.com/office/powerpoint/2010/main" val="6462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B4870-A694-FE48-9374-29EABD2B825F}"/>
              </a:ext>
            </a:extLst>
          </p:cNvPr>
          <p:cNvSpPr txBox="1"/>
          <p:nvPr/>
        </p:nvSpPr>
        <p:spPr>
          <a:xfrm>
            <a:off x="565148" y="1369824"/>
            <a:ext cx="1081825" cy="369332"/>
          </a:xfrm>
          <a:prstGeom prst="rect">
            <a:avLst/>
          </a:prstGeom>
          <a:noFill/>
        </p:spPr>
        <p:txBody>
          <a:bodyPr wrap="square" rtlCol="0">
            <a:spAutoFit/>
          </a:bodyPr>
          <a:lstStyle/>
          <a:p>
            <a:r>
              <a:rPr lang="en-US" dirty="0">
                <a:solidFill>
                  <a:srgbClr val="346DBA"/>
                </a:solidFill>
              </a:rPr>
              <a:t>Array</a:t>
            </a:r>
          </a:p>
        </p:txBody>
      </p:sp>
      <p:sp>
        <p:nvSpPr>
          <p:cNvPr id="6" name="TextBox 5">
            <a:extLst>
              <a:ext uri="{FF2B5EF4-FFF2-40B4-BE49-F238E27FC236}">
                <a16:creationId xmlns:a16="http://schemas.microsoft.com/office/drawing/2014/main" id="{67CDF506-24B0-D74C-B596-C960448251C4}"/>
              </a:ext>
            </a:extLst>
          </p:cNvPr>
          <p:cNvSpPr txBox="1"/>
          <p:nvPr/>
        </p:nvSpPr>
        <p:spPr>
          <a:xfrm>
            <a:off x="565148" y="3803906"/>
            <a:ext cx="1081825" cy="369332"/>
          </a:xfrm>
          <a:prstGeom prst="rect">
            <a:avLst/>
          </a:prstGeom>
          <a:noFill/>
        </p:spPr>
        <p:txBody>
          <a:bodyPr wrap="square" rtlCol="0">
            <a:spAutoFit/>
          </a:bodyPr>
          <a:lstStyle/>
          <a:p>
            <a:r>
              <a:rPr lang="en-US" dirty="0">
                <a:solidFill>
                  <a:srgbClr val="346DBA"/>
                </a:solidFill>
              </a:rPr>
              <a:t>Tuple</a:t>
            </a:r>
          </a:p>
        </p:txBody>
      </p:sp>
      <p:sp>
        <p:nvSpPr>
          <p:cNvPr id="12" name="TextBox 11">
            <a:extLst>
              <a:ext uri="{FF2B5EF4-FFF2-40B4-BE49-F238E27FC236}">
                <a16:creationId xmlns:a16="http://schemas.microsoft.com/office/drawing/2014/main" id="{98493059-2351-4145-8A90-DC3B953362C1}"/>
              </a:ext>
            </a:extLst>
          </p:cNvPr>
          <p:cNvSpPr txBox="1"/>
          <p:nvPr/>
        </p:nvSpPr>
        <p:spPr>
          <a:xfrm>
            <a:off x="565148" y="300251"/>
            <a:ext cx="1081825" cy="369332"/>
          </a:xfrm>
          <a:prstGeom prst="rect">
            <a:avLst/>
          </a:prstGeom>
          <a:noFill/>
        </p:spPr>
        <p:txBody>
          <a:bodyPr wrap="square" rtlCol="0">
            <a:spAutoFit/>
          </a:bodyPr>
          <a:lstStyle/>
          <a:p>
            <a:r>
              <a:rPr lang="en-US" dirty="0">
                <a:solidFill>
                  <a:srgbClr val="346DBA"/>
                </a:solidFill>
              </a:rPr>
              <a:t>Boolean</a:t>
            </a:r>
          </a:p>
        </p:txBody>
      </p:sp>
      <p:pic>
        <p:nvPicPr>
          <p:cNvPr id="13" name="Picture 12">
            <a:extLst>
              <a:ext uri="{FF2B5EF4-FFF2-40B4-BE49-F238E27FC236}">
                <a16:creationId xmlns:a16="http://schemas.microsoft.com/office/drawing/2014/main" id="{E98BEC2C-C1FC-164E-8B00-AEE568D30E8A}"/>
              </a:ext>
            </a:extLst>
          </p:cNvPr>
          <p:cNvPicPr>
            <a:picLocks noChangeAspect="1"/>
          </p:cNvPicPr>
          <p:nvPr/>
        </p:nvPicPr>
        <p:blipFill>
          <a:blip r:embed="rId2"/>
          <a:stretch>
            <a:fillRect/>
          </a:stretch>
        </p:blipFill>
        <p:spPr>
          <a:xfrm>
            <a:off x="565148" y="583272"/>
            <a:ext cx="11061700" cy="736600"/>
          </a:xfrm>
          <a:prstGeom prst="rect">
            <a:avLst/>
          </a:prstGeom>
        </p:spPr>
      </p:pic>
      <p:pic>
        <p:nvPicPr>
          <p:cNvPr id="14" name="Picture 13">
            <a:extLst>
              <a:ext uri="{FF2B5EF4-FFF2-40B4-BE49-F238E27FC236}">
                <a16:creationId xmlns:a16="http://schemas.microsoft.com/office/drawing/2014/main" id="{0750B41C-F43B-4C4D-B682-7467C9445840}"/>
              </a:ext>
            </a:extLst>
          </p:cNvPr>
          <p:cNvPicPr>
            <a:picLocks noChangeAspect="1"/>
          </p:cNvPicPr>
          <p:nvPr/>
        </p:nvPicPr>
        <p:blipFill>
          <a:blip r:embed="rId3"/>
          <a:stretch>
            <a:fillRect/>
          </a:stretch>
        </p:blipFill>
        <p:spPr>
          <a:xfrm>
            <a:off x="552085" y="1789108"/>
            <a:ext cx="11061700" cy="673100"/>
          </a:xfrm>
          <a:prstGeom prst="rect">
            <a:avLst/>
          </a:prstGeom>
        </p:spPr>
      </p:pic>
      <p:pic>
        <p:nvPicPr>
          <p:cNvPr id="15" name="Picture 14">
            <a:extLst>
              <a:ext uri="{FF2B5EF4-FFF2-40B4-BE49-F238E27FC236}">
                <a16:creationId xmlns:a16="http://schemas.microsoft.com/office/drawing/2014/main" id="{7619B9E6-7207-3D4D-9884-A075E6C64716}"/>
              </a:ext>
            </a:extLst>
          </p:cNvPr>
          <p:cNvPicPr>
            <a:picLocks noChangeAspect="1"/>
          </p:cNvPicPr>
          <p:nvPr/>
        </p:nvPicPr>
        <p:blipFill>
          <a:blip r:embed="rId4"/>
          <a:stretch>
            <a:fillRect/>
          </a:stretch>
        </p:blipFill>
        <p:spPr>
          <a:xfrm>
            <a:off x="578215" y="2462208"/>
            <a:ext cx="11061700" cy="1231900"/>
          </a:xfrm>
          <a:prstGeom prst="rect">
            <a:avLst/>
          </a:prstGeom>
        </p:spPr>
      </p:pic>
      <p:pic>
        <p:nvPicPr>
          <p:cNvPr id="16" name="Picture 15">
            <a:extLst>
              <a:ext uri="{FF2B5EF4-FFF2-40B4-BE49-F238E27FC236}">
                <a16:creationId xmlns:a16="http://schemas.microsoft.com/office/drawing/2014/main" id="{41D5344D-AF75-B34C-B900-8F96631C16A4}"/>
              </a:ext>
            </a:extLst>
          </p:cNvPr>
          <p:cNvPicPr>
            <a:picLocks noChangeAspect="1"/>
          </p:cNvPicPr>
          <p:nvPr/>
        </p:nvPicPr>
        <p:blipFill>
          <a:blip r:embed="rId5"/>
          <a:stretch>
            <a:fillRect/>
          </a:stretch>
        </p:blipFill>
        <p:spPr>
          <a:xfrm>
            <a:off x="578215" y="4173238"/>
            <a:ext cx="11061700" cy="2286000"/>
          </a:xfrm>
          <a:prstGeom prst="rect">
            <a:avLst/>
          </a:prstGeom>
        </p:spPr>
      </p:pic>
    </p:spTree>
    <p:extLst>
      <p:ext uri="{BB962C8B-B14F-4D97-AF65-F5344CB8AC3E}">
        <p14:creationId xmlns:p14="http://schemas.microsoft.com/office/powerpoint/2010/main" val="3788410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65148" y="718264"/>
            <a:ext cx="1081825" cy="369332"/>
          </a:xfrm>
          <a:prstGeom prst="rect">
            <a:avLst/>
          </a:prstGeom>
          <a:noFill/>
        </p:spPr>
        <p:txBody>
          <a:bodyPr wrap="square" rtlCol="0">
            <a:spAutoFit/>
          </a:bodyPr>
          <a:lstStyle/>
          <a:p>
            <a:r>
              <a:rPr lang="en-US" dirty="0" err="1">
                <a:solidFill>
                  <a:srgbClr val="346DBA"/>
                </a:solidFill>
              </a:rPr>
              <a:t>Enum</a:t>
            </a:r>
            <a:endParaRPr lang="en-US" dirty="0">
              <a:solidFill>
                <a:srgbClr val="346DBA"/>
              </a:solidFill>
            </a:endParaRPr>
          </a:p>
        </p:txBody>
      </p:sp>
      <p:pic>
        <p:nvPicPr>
          <p:cNvPr id="2" name="Picture 1">
            <a:extLst>
              <a:ext uri="{FF2B5EF4-FFF2-40B4-BE49-F238E27FC236}">
                <a16:creationId xmlns:a16="http://schemas.microsoft.com/office/drawing/2014/main" id="{3DC95D6C-EE65-F34A-9B85-C3CD9FD6B78F}"/>
              </a:ext>
            </a:extLst>
          </p:cNvPr>
          <p:cNvPicPr>
            <a:picLocks noChangeAspect="1"/>
          </p:cNvPicPr>
          <p:nvPr/>
        </p:nvPicPr>
        <p:blipFill>
          <a:blip r:embed="rId2"/>
          <a:stretch>
            <a:fillRect/>
          </a:stretch>
        </p:blipFill>
        <p:spPr>
          <a:xfrm>
            <a:off x="578215" y="1036566"/>
            <a:ext cx="11061700" cy="1028700"/>
          </a:xfrm>
          <a:prstGeom prst="rect">
            <a:avLst/>
          </a:prstGeom>
        </p:spPr>
      </p:pic>
      <p:pic>
        <p:nvPicPr>
          <p:cNvPr id="3" name="Picture 2">
            <a:extLst>
              <a:ext uri="{FF2B5EF4-FFF2-40B4-BE49-F238E27FC236}">
                <a16:creationId xmlns:a16="http://schemas.microsoft.com/office/drawing/2014/main" id="{B7533809-A140-594D-900E-0ED800FBFEB9}"/>
              </a:ext>
            </a:extLst>
          </p:cNvPr>
          <p:cNvPicPr>
            <a:picLocks noChangeAspect="1"/>
          </p:cNvPicPr>
          <p:nvPr/>
        </p:nvPicPr>
        <p:blipFill>
          <a:blip r:embed="rId3"/>
          <a:stretch>
            <a:fillRect/>
          </a:stretch>
        </p:blipFill>
        <p:spPr>
          <a:xfrm>
            <a:off x="578215" y="2065266"/>
            <a:ext cx="11061700" cy="1028700"/>
          </a:xfrm>
          <a:prstGeom prst="rect">
            <a:avLst/>
          </a:prstGeom>
        </p:spPr>
      </p:pic>
      <p:pic>
        <p:nvPicPr>
          <p:cNvPr id="4" name="Picture 3">
            <a:extLst>
              <a:ext uri="{FF2B5EF4-FFF2-40B4-BE49-F238E27FC236}">
                <a16:creationId xmlns:a16="http://schemas.microsoft.com/office/drawing/2014/main" id="{C8935D92-90B2-CD4B-8288-EB1D94EB1133}"/>
              </a:ext>
            </a:extLst>
          </p:cNvPr>
          <p:cNvPicPr>
            <a:picLocks noChangeAspect="1"/>
          </p:cNvPicPr>
          <p:nvPr/>
        </p:nvPicPr>
        <p:blipFill>
          <a:blip r:embed="rId4"/>
          <a:stretch>
            <a:fillRect/>
          </a:stretch>
        </p:blipFill>
        <p:spPr>
          <a:xfrm>
            <a:off x="578215" y="3093966"/>
            <a:ext cx="11061700" cy="1028700"/>
          </a:xfrm>
          <a:prstGeom prst="rect">
            <a:avLst/>
          </a:prstGeom>
        </p:spPr>
      </p:pic>
      <p:pic>
        <p:nvPicPr>
          <p:cNvPr id="7" name="Picture 6">
            <a:extLst>
              <a:ext uri="{FF2B5EF4-FFF2-40B4-BE49-F238E27FC236}">
                <a16:creationId xmlns:a16="http://schemas.microsoft.com/office/drawing/2014/main" id="{BFE7DD33-C939-5248-80FA-2E43A1424BB5}"/>
              </a:ext>
            </a:extLst>
          </p:cNvPr>
          <p:cNvPicPr>
            <a:picLocks noChangeAspect="1"/>
          </p:cNvPicPr>
          <p:nvPr/>
        </p:nvPicPr>
        <p:blipFill>
          <a:blip r:embed="rId5"/>
          <a:stretch>
            <a:fillRect/>
          </a:stretch>
        </p:blipFill>
        <p:spPr>
          <a:xfrm>
            <a:off x="565150" y="4122666"/>
            <a:ext cx="11061700" cy="1625600"/>
          </a:xfrm>
          <a:prstGeom prst="rect">
            <a:avLst/>
          </a:prstGeom>
        </p:spPr>
      </p:pic>
    </p:spTree>
    <p:extLst>
      <p:ext uri="{BB962C8B-B14F-4D97-AF65-F5344CB8AC3E}">
        <p14:creationId xmlns:p14="http://schemas.microsoft.com/office/powerpoint/2010/main" val="32430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65148" y="718264"/>
            <a:ext cx="1081825" cy="369332"/>
          </a:xfrm>
          <a:prstGeom prst="rect">
            <a:avLst/>
          </a:prstGeom>
          <a:noFill/>
        </p:spPr>
        <p:txBody>
          <a:bodyPr wrap="square" rtlCol="0">
            <a:spAutoFit/>
          </a:bodyPr>
          <a:lstStyle/>
          <a:p>
            <a:r>
              <a:rPr lang="en-US" dirty="0">
                <a:solidFill>
                  <a:srgbClr val="346DBA"/>
                </a:solidFill>
              </a:rPr>
              <a:t>Any</a:t>
            </a:r>
          </a:p>
        </p:txBody>
      </p:sp>
      <p:pic>
        <p:nvPicPr>
          <p:cNvPr id="5" name="Picture 4">
            <a:extLst>
              <a:ext uri="{FF2B5EF4-FFF2-40B4-BE49-F238E27FC236}">
                <a16:creationId xmlns:a16="http://schemas.microsoft.com/office/drawing/2014/main" id="{1BBF175C-6DAC-1D4B-B777-40FC801DC11B}"/>
              </a:ext>
            </a:extLst>
          </p:cNvPr>
          <p:cNvPicPr>
            <a:picLocks noChangeAspect="1"/>
          </p:cNvPicPr>
          <p:nvPr/>
        </p:nvPicPr>
        <p:blipFill>
          <a:blip r:embed="rId2"/>
          <a:stretch>
            <a:fillRect/>
          </a:stretch>
        </p:blipFill>
        <p:spPr>
          <a:xfrm>
            <a:off x="565148" y="1087596"/>
            <a:ext cx="11061700" cy="1333500"/>
          </a:xfrm>
          <a:prstGeom prst="rect">
            <a:avLst/>
          </a:prstGeom>
        </p:spPr>
      </p:pic>
      <p:pic>
        <p:nvPicPr>
          <p:cNvPr id="6" name="Picture 5">
            <a:extLst>
              <a:ext uri="{FF2B5EF4-FFF2-40B4-BE49-F238E27FC236}">
                <a16:creationId xmlns:a16="http://schemas.microsoft.com/office/drawing/2014/main" id="{C2B25ED6-730E-E941-AB74-84927E7256B8}"/>
              </a:ext>
            </a:extLst>
          </p:cNvPr>
          <p:cNvPicPr>
            <a:picLocks noChangeAspect="1"/>
          </p:cNvPicPr>
          <p:nvPr/>
        </p:nvPicPr>
        <p:blipFill>
          <a:blip r:embed="rId3"/>
          <a:stretch>
            <a:fillRect/>
          </a:stretch>
        </p:blipFill>
        <p:spPr>
          <a:xfrm>
            <a:off x="565150" y="2292350"/>
            <a:ext cx="11061700" cy="2273300"/>
          </a:xfrm>
          <a:prstGeom prst="rect">
            <a:avLst/>
          </a:prstGeom>
        </p:spPr>
      </p:pic>
      <p:pic>
        <p:nvPicPr>
          <p:cNvPr id="8" name="Picture 7">
            <a:extLst>
              <a:ext uri="{FF2B5EF4-FFF2-40B4-BE49-F238E27FC236}">
                <a16:creationId xmlns:a16="http://schemas.microsoft.com/office/drawing/2014/main" id="{F143E049-13AE-B640-BF52-3F8F05EB9656}"/>
              </a:ext>
            </a:extLst>
          </p:cNvPr>
          <p:cNvPicPr>
            <a:picLocks noChangeAspect="1"/>
          </p:cNvPicPr>
          <p:nvPr/>
        </p:nvPicPr>
        <p:blipFill>
          <a:blip r:embed="rId4"/>
          <a:stretch>
            <a:fillRect/>
          </a:stretch>
        </p:blipFill>
        <p:spPr>
          <a:xfrm>
            <a:off x="590548" y="4494961"/>
            <a:ext cx="11036300" cy="1308100"/>
          </a:xfrm>
          <a:prstGeom prst="rect">
            <a:avLst/>
          </a:prstGeom>
        </p:spPr>
      </p:pic>
    </p:spTree>
    <p:extLst>
      <p:ext uri="{BB962C8B-B14F-4D97-AF65-F5344CB8AC3E}">
        <p14:creationId xmlns:p14="http://schemas.microsoft.com/office/powerpoint/2010/main" val="714837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91691"/>
            <a:ext cx="1081825" cy="369332"/>
          </a:xfrm>
          <a:prstGeom prst="rect">
            <a:avLst/>
          </a:prstGeom>
          <a:noFill/>
        </p:spPr>
        <p:txBody>
          <a:bodyPr wrap="square" rtlCol="0">
            <a:spAutoFit/>
          </a:bodyPr>
          <a:lstStyle/>
          <a:p>
            <a:r>
              <a:rPr lang="en-US" dirty="0">
                <a:solidFill>
                  <a:srgbClr val="346DBA"/>
                </a:solidFill>
              </a:rPr>
              <a:t>Void</a:t>
            </a:r>
          </a:p>
        </p:txBody>
      </p:sp>
      <p:pic>
        <p:nvPicPr>
          <p:cNvPr id="2" name="Picture 1">
            <a:extLst>
              <a:ext uri="{FF2B5EF4-FFF2-40B4-BE49-F238E27FC236}">
                <a16:creationId xmlns:a16="http://schemas.microsoft.com/office/drawing/2014/main" id="{BB6D17CF-B234-E34D-9998-BAC80AC2A19D}"/>
              </a:ext>
            </a:extLst>
          </p:cNvPr>
          <p:cNvPicPr>
            <a:picLocks noChangeAspect="1"/>
          </p:cNvPicPr>
          <p:nvPr/>
        </p:nvPicPr>
        <p:blipFill>
          <a:blip r:embed="rId2"/>
          <a:stretch>
            <a:fillRect/>
          </a:stretch>
        </p:blipFill>
        <p:spPr>
          <a:xfrm>
            <a:off x="577850" y="801910"/>
            <a:ext cx="11036300" cy="3556000"/>
          </a:xfrm>
          <a:prstGeom prst="rect">
            <a:avLst/>
          </a:prstGeom>
        </p:spPr>
      </p:pic>
    </p:spTree>
    <p:extLst>
      <p:ext uri="{BB962C8B-B14F-4D97-AF65-F5344CB8AC3E}">
        <p14:creationId xmlns:p14="http://schemas.microsoft.com/office/powerpoint/2010/main" val="4072062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539982"/>
            <a:ext cx="2204539" cy="369332"/>
          </a:xfrm>
          <a:prstGeom prst="rect">
            <a:avLst/>
          </a:prstGeom>
          <a:noFill/>
        </p:spPr>
        <p:txBody>
          <a:bodyPr wrap="square" rtlCol="0">
            <a:spAutoFit/>
          </a:bodyPr>
          <a:lstStyle/>
          <a:p>
            <a:r>
              <a:rPr lang="en-US" dirty="0">
                <a:solidFill>
                  <a:srgbClr val="346DBA"/>
                </a:solidFill>
              </a:rPr>
              <a:t>Null and Undefined</a:t>
            </a:r>
          </a:p>
        </p:txBody>
      </p:sp>
      <p:pic>
        <p:nvPicPr>
          <p:cNvPr id="4" name="Picture 3">
            <a:extLst>
              <a:ext uri="{FF2B5EF4-FFF2-40B4-BE49-F238E27FC236}">
                <a16:creationId xmlns:a16="http://schemas.microsoft.com/office/drawing/2014/main" id="{7C8284BD-E7E5-F54E-A956-48CE31218CB7}"/>
              </a:ext>
            </a:extLst>
          </p:cNvPr>
          <p:cNvPicPr>
            <a:picLocks noChangeAspect="1"/>
          </p:cNvPicPr>
          <p:nvPr/>
        </p:nvPicPr>
        <p:blipFill>
          <a:blip r:embed="rId3"/>
          <a:stretch>
            <a:fillRect/>
          </a:stretch>
        </p:blipFill>
        <p:spPr>
          <a:xfrm>
            <a:off x="577850" y="909314"/>
            <a:ext cx="11036300" cy="3238500"/>
          </a:xfrm>
          <a:prstGeom prst="rect">
            <a:avLst/>
          </a:prstGeom>
        </p:spPr>
      </p:pic>
      <p:pic>
        <p:nvPicPr>
          <p:cNvPr id="3" name="Picture 2">
            <a:extLst>
              <a:ext uri="{FF2B5EF4-FFF2-40B4-BE49-F238E27FC236}">
                <a16:creationId xmlns:a16="http://schemas.microsoft.com/office/drawing/2014/main" id="{E479A9E5-55F2-1B42-9FEE-FAFC56B4BEBE}"/>
              </a:ext>
            </a:extLst>
          </p:cNvPr>
          <p:cNvPicPr>
            <a:picLocks noChangeAspect="1"/>
          </p:cNvPicPr>
          <p:nvPr/>
        </p:nvPicPr>
        <p:blipFill>
          <a:blip r:embed="rId4"/>
          <a:stretch>
            <a:fillRect/>
          </a:stretch>
        </p:blipFill>
        <p:spPr>
          <a:xfrm>
            <a:off x="577850" y="4254081"/>
            <a:ext cx="11036300" cy="2044700"/>
          </a:xfrm>
          <a:prstGeom prst="rect">
            <a:avLst/>
          </a:prstGeom>
        </p:spPr>
      </p:pic>
    </p:spTree>
    <p:extLst>
      <p:ext uri="{BB962C8B-B14F-4D97-AF65-F5344CB8AC3E}">
        <p14:creationId xmlns:p14="http://schemas.microsoft.com/office/powerpoint/2010/main" val="405470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1" y="340482"/>
            <a:ext cx="885190" cy="369332"/>
          </a:xfrm>
          <a:prstGeom prst="rect">
            <a:avLst/>
          </a:prstGeom>
          <a:noFill/>
        </p:spPr>
        <p:txBody>
          <a:bodyPr wrap="square" rtlCol="0">
            <a:spAutoFit/>
          </a:bodyPr>
          <a:lstStyle/>
          <a:p>
            <a:r>
              <a:rPr lang="en-US" dirty="0">
                <a:solidFill>
                  <a:srgbClr val="346DBA"/>
                </a:solidFill>
              </a:rPr>
              <a:t>Never</a:t>
            </a:r>
          </a:p>
        </p:txBody>
      </p:sp>
      <p:pic>
        <p:nvPicPr>
          <p:cNvPr id="2" name="Picture 1">
            <a:extLst>
              <a:ext uri="{FF2B5EF4-FFF2-40B4-BE49-F238E27FC236}">
                <a16:creationId xmlns:a16="http://schemas.microsoft.com/office/drawing/2014/main" id="{EB5E600C-276A-FD4A-95A7-61BF0EF135BD}"/>
              </a:ext>
            </a:extLst>
          </p:cNvPr>
          <p:cNvPicPr>
            <a:picLocks noChangeAspect="1"/>
          </p:cNvPicPr>
          <p:nvPr/>
        </p:nvPicPr>
        <p:blipFill>
          <a:blip r:embed="rId3"/>
          <a:stretch>
            <a:fillRect/>
          </a:stretch>
        </p:blipFill>
        <p:spPr>
          <a:xfrm>
            <a:off x="577850" y="709814"/>
            <a:ext cx="11036300" cy="965200"/>
          </a:xfrm>
          <a:prstGeom prst="rect">
            <a:avLst/>
          </a:prstGeom>
        </p:spPr>
      </p:pic>
      <p:pic>
        <p:nvPicPr>
          <p:cNvPr id="5" name="Picture 4">
            <a:extLst>
              <a:ext uri="{FF2B5EF4-FFF2-40B4-BE49-F238E27FC236}">
                <a16:creationId xmlns:a16="http://schemas.microsoft.com/office/drawing/2014/main" id="{A6401B73-ECA1-0442-B16F-117B1ACD16C3}"/>
              </a:ext>
            </a:extLst>
          </p:cNvPr>
          <p:cNvPicPr>
            <a:picLocks noChangeAspect="1"/>
          </p:cNvPicPr>
          <p:nvPr/>
        </p:nvPicPr>
        <p:blipFill>
          <a:blip r:embed="rId4"/>
          <a:stretch>
            <a:fillRect/>
          </a:stretch>
        </p:blipFill>
        <p:spPr>
          <a:xfrm>
            <a:off x="577849" y="1675014"/>
            <a:ext cx="10464800" cy="698500"/>
          </a:xfrm>
          <a:prstGeom prst="rect">
            <a:avLst/>
          </a:prstGeom>
        </p:spPr>
      </p:pic>
      <p:pic>
        <p:nvPicPr>
          <p:cNvPr id="6" name="Picture 5">
            <a:extLst>
              <a:ext uri="{FF2B5EF4-FFF2-40B4-BE49-F238E27FC236}">
                <a16:creationId xmlns:a16="http://schemas.microsoft.com/office/drawing/2014/main" id="{82BCE334-7055-244D-9646-E64A559D9AE0}"/>
              </a:ext>
            </a:extLst>
          </p:cNvPr>
          <p:cNvPicPr>
            <a:picLocks noChangeAspect="1"/>
          </p:cNvPicPr>
          <p:nvPr/>
        </p:nvPicPr>
        <p:blipFill>
          <a:blip r:embed="rId5"/>
          <a:stretch>
            <a:fillRect/>
          </a:stretch>
        </p:blipFill>
        <p:spPr>
          <a:xfrm>
            <a:off x="959484" y="2413046"/>
            <a:ext cx="9701530" cy="4361238"/>
          </a:xfrm>
          <a:prstGeom prst="rect">
            <a:avLst/>
          </a:prstGeom>
        </p:spPr>
      </p:pic>
    </p:spTree>
    <p:extLst>
      <p:ext uri="{BB962C8B-B14F-4D97-AF65-F5344CB8AC3E}">
        <p14:creationId xmlns:p14="http://schemas.microsoft.com/office/powerpoint/2010/main" val="3149767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1" y="340482"/>
            <a:ext cx="885190" cy="369332"/>
          </a:xfrm>
          <a:prstGeom prst="rect">
            <a:avLst/>
          </a:prstGeom>
          <a:noFill/>
        </p:spPr>
        <p:txBody>
          <a:bodyPr wrap="square" rtlCol="0">
            <a:spAutoFit/>
          </a:bodyPr>
          <a:lstStyle/>
          <a:p>
            <a:r>
              <a:rPr lang="en-US" dirty="0">
                <a:solidFill>
                  <a:srgbClr val="346DBA"/>
                </a:solidFill>
              </a:rPr>
              <a:t>Object</a:t>
            </a:r>
          </a:p>
        </p:txBody>
      </p:sp>
      <p:pic>
        <p:nvPicPr>
          <p:cNvPr id="3" name="Picture 2">
            <a:extLst>
              <a:ext uri="{FF2B5EF4-FFF2-40B4-BE49-F238E27FC236}">
                <a16:creationId xmlns:a16="http://schemas.microsoft.com/office/drawing/2014/main" id="{B331A0FA-5504-7B44-86DE-77CD942C3184}"/>
              </a:ext>
            </a:extLst>
          </p:cNvPr>
          <p:cNvPicPr>
            <a:picLocks noChangeAspect="1"/>
          </p:cNvPicPr>
          <p:nvPr/>
        </p:nvPicPr>
        <p:blipFill>
          <a:blip r:embed="rId3"/>
          <a:stretch>
            <a:fillRect/>
          </a:stretch>
        </p:blipFill>
        <p:spPr>
          <a:xfrm>
            <a:off x="558800" y="709814"/>
            <a:ext cx="11074400" cy="774700"/>
          </a:xfrm>
          <a:prstGeom prst="rect">
            <a:avLst/>
          </a:prstGeom>
        </p:spPr>
      </p:pic>
      <p:pic>
        <p:nvPicPr>
          <p:cNvPr id="4" name="Picture 3">
            <a:extLst>
              <a:ext uri="{FF2B5EF4-FFF2-40B4-BE49-F238E27FC236}">
                <a16:creationId xmlns:a16="http://schemas.microsoft.com/office/drawing/2014/main" id="{0B1320B4-8BDD-7E4F-BB00-DD01EF6CB9EF}"/>
              </a:ext>
            </a:extLst>
          </p:cNvPr>
          <p:cNvPicPr>
            <a:picLocks noChangeAspect="1"/>
          </p:cNvPicPr>
          <p:nvPr/>
        </p:nvPicPr>
        <p:blipFill>
          <a:blip r:embed="rId4"/>
          <a:stretch>
            <a:fillRect/>
          </a:stretch>
        </p:blipFill>
        <p:spPr>
          <a:xfrm>
            <a:off x="558800" y="1574800"/>
            <a:ext cx="11074400" cy="3708400"/>
          </a:xfrm>
          <a:prstGeom prst="rect">
            <a:avLst/>
          </a:prstGeom>
        </p:spPr>
      </p:pic>
    </p:spTree>
    <p:extLst>
      <p:ext uri="{BB962C8B-B14F-4D97-AF65-F5344CB8AC3E}">
        <p14:creationId xmlns:p14="http://schemas.microsoft.com/office/powerpoint/2010/main" val="166172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165349" cy="369332"/>
          </a:xfrm>
          <a:prstGeom prst="rect">
            <a:avLst/>
          </a:prstGeom>
          <a:noFill/>
        </p:spPr>
        <p:txBody>
          <a:bodyPr wrap="square" rtlCol="0">
            <a:spAutoFit/>
          </a:bodyPr>
          <a:lstStyle/>
          <a:p>
            <a:r>
              <a:rPr lang="en-US" dirty="0">
                <a:solidFill>
                  <a:srgbClr val="346DBA"/>
                </a:solidFill>
              </a:rPr>
              <a:t>Type assertions</a:t>
            </a:r>
          </a:p>
        </p:txBody>
      </p:sp>
      <p:pic>
        <p:nvPicPr>
          <p:cNvPr id="2" name="Picture 1">
            <a:extLst>
              <a:ext uri="{FF2B5EF4-FFF2-40B4-BE49-F238E27FC236}">
                <a16:creationId xmlns:a16="http://schemas.microsoft.com/office/drawing/2014/main" id="{E319F539-454F-6D4F-9675-40DA3C122B9A}"/>
              </a:ext>
            </a:extLst>
          </p:cNvPr>
          <p:cNvPicPr>
            <a:picLocks noChangeAspect="1"/>
          </p:cNvPicPr>
          <p:nvPr/>
        </p:nvPicPr>
        <p:blipFill>
          <a:blip r:embed="rId3"/>
          <a:stretch>
            <a:fillRect/>
          </a:stretch>
        </p:blipFill>
        <p:spPr>
          <a:xfrm>
            <a:off x="558800" y="734990"/>
            <a:ext cx="11074400" cy="647700"/>
          </a:xfrm>
          <a:prstGeom prst="rect">
            <a:avLst/>
          </a:prstGeom>
        </p:spPr>
      </p:pic>
      <p:pic>
        <p:nvPicPr>
          <p:cNvPr id="5" name="Picture 4">
            <a:extLst>
              <a:ext uri="{FF2B5EF4-FFF2-40B4-BE49-F238E27FC236}">
                <a16:creationId xmlns:a16="http://schemas.microsoft.com/office/drawing/2014/main" id="{8B30AC9F-29F1-B64B-AEA6-27AA7BE1F834}"/>
              </a:ext>
            </a:extLst>
          </p:cNvPr>
          <p:cNvPicPr>
            <a:picLocks noChangeAspect="1"/>
          </p:cNvPicPr>
          <p:nvPr/>
        </p:nvPicPr>
        <p:blipFill>
          <a:blip r:embed="rId4"/>
          <a:stretch>
            <a:fillRect/>
          </a:stretch>
        </p:blipFill>
        <p:spPr>
          <a:xfrm>
            <a:off x="577850" y="1441116"/>
            <a:ext cx="7086600" cy="317500"/>
          </a:xfrm>
          <a:prstGeom prst="rect">
            <a:avLst/>
          </a:prstGeom>
        </p:spPr>
      </p:pic>
      <p:sp>
        <p:nvSpPr>
          <p:cNvPr id="6" name="TextBox 5">
            <a:extLst>
              <a:ext uri="{FF2B5EF4-FFF2-40B4-BE49-F238E27FC236}">
                <a16:creationId xmlns:a16="http://schemas.microsoft.com/office/drawing/2014/main" id="{4387C7B4-CCCA-CF42-A0CE-E405B9B91727}"/>
              </a:ext>
            </a:extLst>
          </p:cNvPr>
          <p:cNvSpPr txBox="1"/>
          <p:nvPr/>
        </p:nvSpPr>
        <p:spPr>
          <a:xfrm>
            <a:off x="577850" y="1817042"/>
            <a:ext cx="10249794" cy="338554"/>
          </a:xfrm>
          <a:prstGeom prst="rect">
            <a:avLst/>
          </a:prstGeom>
          <a:noFill/>
        </p:spPr>
        <p:txBody>
          <a:bodyPr wrap="none" rtlCol="0">
            <a:spAutoFit/>
          </a:bodyPr>
          <a:lstStyle/>
          <a:p>
            <a:r>
              <a:rPr lang="en-US" sz="1600" dirty="0"/>
              <a:t>A type assertion is like a type cast in other languages, but performs no special checking or restructuring of data</a:t>
            </a:r>
          </a:p>
        </p:txBody>
      </p:sp>
      <p:pic>
        <p:nvPicPr>
          <p:cNvPr id="7" name="Picture 6">
            <a:extLst>
              <a:ext uri="{FF2B5EF4-FFF2-40B4-BE49-F238E27FC236}">
                <a16:creationId xmlns:a16="http://schemas.microsoft.com/office/drawing/2014/main" id="{CE9FECC1-C3AC-104E-AE3A-290CEC01963E}"/>
              </a:ext>
            </a:extLst>
          </p:cNvPr>
          <p:cNvPicPr>
            <a:picLocks noChangeAspect="1"/>
          </p:cNvPicPr>
          <p:nvPr/>
        </p:nvPicPr>
        <p:blipFill>
          <a:blip r:embed="rId5"/>
          <a:stretch>
            <a:fillRect/>
          </a:stretch>
        </p:blipFill>
        <p:spPr>
          <a:xfrm>
            <a:off x="558800" y="2155596"/>
            <a:ext cx="11036300" cy="1320800"/>
          </a:xfrm>
          <a:prstGeom prst="rect">
            <a:avLst/>
          </a:prstGeom>
        </p:spPr>
      </p:pic>
      <p:pic>
        <p:nvPicPr>
          <p:cNvPr id="8" name="Picture 7">
            <a:extLst>
              <a:ext uri="{FF2B5EF4-FFF2-40B4-BE49-F238E27FC236}">
                <a16:creationId xmlns:a16="http://schemas.microsoft.com/office/drawing/2014/main" id="{07D6A910-87D1-8B4B-99E9-14C5A436C3BF}"/>
              </a:ext>
            </a:extLst>
          </p:cNvPr>
          <p:cNvPicPr>
            <a:picLocks noChangeAspect="1"/>
          </p:cNvPicPr>
          <p:nvPr/>
        </p:nvPicPr>
        <p:blipFill>
          <a:blip r:embed="rId6"/>
          <a:stretch>
            <a:fillRect/>
          </a:stretch>
        </p:blipFill>
        <p:spPr>
          <a:xfrm>
            <a:off x="577850" y="3588902"/>
            <a:ext cx="11036300" cy="1320800"/>
          </a:xfrm>
          <a:prstGeom prst="rect">
            <a:avLst/>
          </a:prstGeom>
        </p:spPr>
      </p:pic>
    </p:spTree>
    <p:extLst>
      <p:ext uri="{BB962C8B-B14F-4D97-AF65-F5344CB8AC3E}">
        <p14:creationId xmlns:p14="http://schemas.microsoft.com/office/powerpoint/2010/main" val="1341751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FCB9-58D5-144C-AB98-FF4A882B8F22}"/>
              </a:ext>
            </a:extLst>
          </p:cNvPr>
          <p:cNvSpPr>
            <a:spLocks noGrp="1"/>
          </p:cNvSpPr>
          <p:nvPr>
            <p:ph type="title"/>
          </p:nvPr>
        </p:nvSpPr>
        <p:spPr/>
        <p:txBody>
          <a:bodyPr/>
          <a:lstStyle/>
          <a:p>
            <a:r>
              <a:rPr lang="en-US" dirty="0"/>
              <a:t>Variable Declare</a:t>
            </a:r>
          </a:p>
        </p:txBody>
      </p:sp>
      <p:sp>
        <p:nvSpPr>
          <p:cNvPr id="3" name="Text Placeholder 2">
            <a:extLst>
              <a:ext uri="{FF2B5EF4-FFF2-40B4-BE49-F238E27FC236}">
                <a16:creationId xmlns:a16="http://schemas.microsoft.com/office/drawing/2014/main" id="{21245C27-86D0-0042-AE23-3D9E35FF0E63}"/>
              </a:ext>
            </a:extLst>
          </p:cNvPr>
          <p:cNvSpPr>
            <a:spLocks noGrp="1"/>
          </p:cNvSpPr>
          <p:nvPr>
            <p:ph type="body" idx="1"/>
          </p:nvPr>
        </p:nvSpPr>
        <p:spPr/>
        <p:txBody>
          <a:bodyPr/>
          <a:lstStyle/>
          <a:p>
            <a:r>
              <a:rPr lang="en-US" dirty="0"/>
              <a:t>Var – Let - Const</a:t>
            </a:r>
          </a:p>
        </p:txBody>
      </p:sp>
    </p:spTree>
    <p:extLst>
      <p:ext uri="{BB962C8B-B14F-4D97-AF65-F5344CB8AC3E}">
        <p14:creationId xmlns:p14="http://schemas.microsoft.com/office/powerpoint/2010/main" val="106969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408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FC92B6-EE2C-AA44-BEB0-FBEB44B8FBD6}"/>
              </a:ext>
            </a:extLst>
          </p:cNvPr>
          <p:cNvSpPr>
            <a:spLocks noGrp="1"/>
          </p:cNvSpPr>
          <p:nvPr>
            <p:ph type="title"/>
          </p:nvPr>
        </p:nvSpPr>
        <p:spPr/>
        <p:txBody>
          <a:bodyPr/>
          <a:lstStyle/>
          <a:p>
            <a:r>
              <a:rPr lang="en-US" dirty="0"/>
              <a:t>Variable Declarations</a:t>
            </a:r>
            <a:br>
              <a:rPr lang="en-US" dirty="0"/>
            </a:br>
            <a:endParaRPr lang="en-US" dirty="0"/>
          </a:p>
        </p:txBody>
      </p:sp>
      <p:pic>
        <p:nvPicPr>
          <p:cNvPr id="6" name="Picture 5">
            <a:extLst>
              <a:ext uri="{FF2B5EF4-FFF2-40B4-BE49-F238E27FC236}">
                <a16:creationId xmlns:a16="http://schemas.microsoft.com/office/drawing/2014/main" id="{B4DE4CEE-CF8F-4248-B53C-07858F6823A8}"/>
              </a:ext>
            </a:extLst>
          </p:cNvPr>
          <p:cNvPicPr>
            <a:picLocks noChangeAspect="1"/>
          </p:cNvPicPr>
          <p:nvPr/>
        </p:nvPicPr>
        <p:blipFill>
          <a:blip r:embed="rId2"/>
          <a:stretch>
            <a:fillRect/>
          </a:stretch>
        </p:blipFill>
        <p:spPr>
          <a:xfrm>
            <a:off x="577850" y="849168"/>
            <a:ext cx="11036300" cy="1003300"/>
          </a:xfrm>
          <a:prstGeom prst="rect">
            <a:avLst/>
          </a:prstGeom>
        </p:spPr>
      </p:pic>
      <p:sp>
        <p:nvSpPr>
          <p:cNvPr id="7" name="TextBox 6">
            <a:extLst>
              <a:ext uri="{FF2B5EF4-FFF2-40B4-BE49-F238E27FC236}">
                <a16:creationId xmlns:a16="http://schemas.microsoft.com/office/drawing/2014/main" id="{B9811EC1-A9B3-164D-BBCC-91A189F3BBF6}"/>
              </a:ext>
            </a:extLst>
          </p:cNvPr>
          <p:cNvSpPr txBox="1"/>
          <p:nvPr/>
        </p:nvSpPr>
        <p:spPr>
          <a:xfrm>
            <a:off x="577851" y="2128058"/>
            <a:ext cx="10775950" cy="293234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400" dirty="0">
                <a:solidFill>
                  <a:srgbClr val="FF0000"/>
                </a:solidFill>
              </a:rPr>
              <a:t>var</a:t>
            </a:r>
            <a:r>
              <a:rPr lang="en-US" sz="2400" dirty="0"/>
              <a:t> is global-scoping, can re-declare multi-times</a:t>
            </a:r>
          </a:p>
          <a:p>
            <a:pPr marL="342900" indent="-342900">
              <a:lnSpc>
                <a:spcPct val="200000"/>
              </a:lnSpc>
              <a:buFont typeface="Arial" panose="020B0604020202020204" pitchFamily="34" charset="0"/>
              <a:buChar char="•"/>
            </a:pPr>
            <a:r>
              <a:rPr lang="en-US" sz="2400" dirty="0">
                <a:solidFill>
                  <a:srgbClr val="FF0000"/>
                </a:solidFill>
              </a:rPr>
              <a:t>let</a:t>
            </a:r>
            <a:r>
              <a:rPr lang="en-US" sz="2400" dirty="0"/>
              <a:t> is block-scoping</a:t>
            </a:r>
          </a:p>
          <a:p>
            <a:pPr marL="342900" indent="-342900">
              <a:lnSpc>
                <a:spcPct val="200000"/>
              </a:lnSpc>
              <a:buFont typeface="Arial" panose="020B0604020202020204" pitchFamily="34" charset="0"/>
              <a:buChar char="•"/>
            </a:pPr>
            <a:r>
              <a:rPr lang="en-US" sz="2400" dirty="0">
                <a:solidFill>
                  <a:srgbClr val="FF0000"/>
                </a:solidFill>
              </a:rPr>
              <a:t>const</a:t>
            </a:r>
            <a:r>
              <a:rPr lang="en-US" sz="2400" dirty="0"/>
              <a:t> have same scoping rule as let, but you can’t re-assign to them. The internal state of a </a:t>
            </a:r>
            <a:r>
              <a:rPr lang="en-US" sz="2400" dirty="0">
                <a:solidFill>
                  <a:srgbClr val="FF0000"/>
                </a:solidFill>
              </a:rPr>
              <a:t>const</a:t>
            </a:r>
            <a:r>
              <a:rPr lang="en-US" sz="2400" dirty="0"/>
              <a:t> variable is still modifiable</a:t>
            </a:r>
          </a:p>
        </p:txBody>
      </p:sp>
    </p:spTree>
    <p:extLst>
      <p:ext uri="{BB962C8B-B14F-4D97-AF65-F5344CB8AC3E}">
        <p14:creationId xmlns:p14="http://schemas.microsoft.com/office/powerpoint/2010/main" val="2067304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730615" cy="461665"/>
          </a:xfrm>
          <a:prstGeom prst="rect">
            <a:avLst/>
          </a:prstGeom>
          <a:noFill/>
        </p:spPr>
        <p:txBody>
          <a:bodyPr wrap="square" rtlCol="0">
            <a:spAutoFit/>
          </a:bodyPr>
          <a:lstStyle/>
          <a:p>
            <a:r>
              <a:rPr lang="en-US" sz="2400" dirty="0">
                <a:solidFill>
                  <a:srgbClr val="FF0000"/>
                </a:solidFill>
              </a:rPr>
              <a:t>var</a:t>
            </a:r>
            <a:r>
              <a:rPr lang="en-US" sz="2400" dirty="0">
                <a:solidFill>
                  <a:srgbClr val="346DBA"/>
                </a:solidFill>
              </a:rPr>
              <a:t> declarations</a:t>
            </a:r>
          </a:p>
        </p:txBody>
      </p:sp>
      <p:pic>
        <p:nvPicPr>
          <p:cNvPr id="3" name="Picture 2">
            <a:extLst>
              <a:ext uri="{FF2B5EF4-FFF2-40B4-BE49-F238E27FC236}">
                <a16:creationId xmlns:a16="http://schemas.microsoft.com/office/drawing/2014/main" id="{1741A9C5-A185-0E45-A122-A3555A3D7272}"/>
              </a:ext>
            </a:extLst>
          </p:cNvPr>
          <p:cNvPicPr>
            <a:picLocks noChangeAspect="1"/>
          </p:cNvPicPr>
          <p:nvPr/>
        </p:nvPicPr>
        <p:blipFill>
          <a:blip r:embed="rId3"/>
          <a:stretch>
            <a:fillRect/>
          </a:stretch>
        </p:blipFill>
        <p:spPr>
          <a:xfrm>
            <a:off x="577850" y="802147"/>
            <a:ext cx="11036300" cy="736600"/>
          </a:xfrm>
          <a:prstGeom prst="rect">
            <a:avLst/>
          </a:prstGeom>
        </p:spPr>
      </p:pic>
      <p:pic>
        <p:nvPicPr>
          <p:cNvPr id="4" name="Picture 3">
            <a:extLst>
              <a:ext uri="{FF2B5EF4-FFF2-40B4-BE49-F238E27FC236}">
                <a16:creationId xmlns:a16="http://schemas.microsoft.com/office/drawing/2014/main" id="{979F6543-B08D-404A-8599-52A1CBC95542}"/>
              </a:ext>
            </a:extLst>
          </p:cNvPr>
          <p:cNvPicPr>
            <a:picLocks noChangeAspect="1"/>
          </p:cNvPicPr>
          <p:nvPr/>
        </p:nvPicPr>
        <p:blipFill>
          <a:blip r:embed="rId4"/>
          <a:stretch>
            <a:fillRect/>
          </a:stretch>
        </p:blipFill>
        <p:spPr>
          <a:xfrm>
            <a:off x="577850" y="1505497"/>
            <a:ext cx="11036300" cy="1892300"/>
          </a:xfrm>
          <a:prstGeom prst="rect">
            <a:avLst/>
          </a:prstGeom>
        </p:spPr>
      </p:pic>
      <p:pic>
        <p:nvPicPr>
          <p:cNvPr id="9" name="Picture 8">
            <a:extLst>
              <a:ext uri="{FF2B5EF4-FFF2-40B4-BE49-F238E27FC236}">
                <a16:creationId xmlns:a16="http://schemas.microsoft.com/office/drawing/2014/main" id="{CEF960C1-16E3-E549-AA52-6B9F9367D2DE}"/>
              </a:ext>
            </a:extLst>
          </p:cNvPr>
          <p:cNvPicPr>
            <a:picLocks noChangeAspect="1"/>
          </p:cNvPicPr>
          <p:nvPr/>
        </p:nvPicPr>
        <p:blipFill>
          <a:blip r:embed="rId5"/>
          <a:stretch>
            <a:fillRect/>
          </a:stretch>
        </p:blipFill>
        <p:spPr>
          <a:xfrm>
            <a:off x="577850" y="3395750"/>
            <a:ext cx="11036300" cy="3454400"/>
          </a:xfrm>
          <a:prstGeom prst="rect">
            <a:avLst/>
          </a:prstGeom>
        </p:spPr>
      </p:pic>
    </p:spTree>
    <p:extLst>
      <p:ext uri="{BB962C8B-B14F-4D97-AF65-F5344CB8AC3E}">
        <p14:creationId xmlns:p14="http://schemas.microsoft.com/office/powerpoint/2010/main" val="183732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730615" cy="461665"/>
          </a:xfrm>
          <a:prstGeom prst="rect">
            <a:avLst/>
          </a:prstGeom>
          <a:noFill/>
        </p:spPr>
        <p:txBody>
          <a:bodyPr wrap="square" rtlCol="0">
            <a:spAutoFit/>
          </a:bodyPr>
          <a:lstStyle/>
          <a:p>
            <a:r>
              <a:rPr lang="en-US" sz="2400" dirty="0">
                <a:solidFill>
                  <a:srgbClr val="FF0000"/>
                </a:solidFill>
              </a:rPr>
              <a:t>var</a:t>
            </a:r>
            <a:r>
              <a:rPr lang="en-US" sz="2400" dirty="0">
                <a:solidFill>
                  <a:srgbClr val="346DBA"/>
                </a:solidFill>
              </a:rPr>
              <a:t> declarations</a:t>
            </a:r>
          </a:p>
        </p:txBody>
      </p:sp>
      <p:pic>
        <p:nvPicPr>
          <p:cNvPr id="2" name="Picture 1">
            <a:extLst>
              <a:ext uri="{FF2B5EF4-FFF2-40B4-BE49-F238E27FC236}">
                <a16:creationId xmlns:a16="http://schemas.microsoft.com/office/drawing/2014/main" id="{4CB20612-8430-4841-8B1B-77F0D80FF60E}"/>
              </a:ext>
            </a:extLst>
          </p:cNvPr>
          <p:cNvPicPr>
            <a:picLocks noChangeAspect="1"/>
          </p:cNvPicPr>
          <p:nvPr/>
        </p:nvPicPr>
        <p:blipFill>
          <a:blip r:embed="rId3"/>
          <a:stretch>
            <a:fillRect/>
          </a:stretch>
        </p:blipFill>
        <p:spPr>
          <a:xfrm>
            <a:off x="577850" y="920750"/>
            <a:ext cx="11036300" cy="5016500"/>
          </a:xfrm>
          <a:prstGeom prst="rect">
            <a:avLst/>
          </a:prstGeom>
        </p:spPr>
      </p:pic>
    </p:spTree>
    <p:extLst>
      <p:ext uri="{BB962C8B-B14F-4D97-AF65-F5344CB8AC3E}">
        <p14:creationId xmlns:p14="http://schemas.microsoft.com/office/powerpoint/2010/main" val="3998365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730615" cy="461665"/>
          </a:xfrm>
          <a:prstGeom prst="rect">
            <a:avLst/>
          </a:prstGeom>
          <a:noFill/>
        </p:spPr>
        <p:txBody>
          <a:bodyPr wrap="square" rtlCol="0">
            <a:spAutoFit/>
          </a:bodyPr>
          <a:lstStyle/>
          <a:p>
            <a:r>
              <a:rPr lang="en-US" sz="2400" dirty="0">
                <a:solidFill>
                  <a:srgbClr val="FF0000"/>
                </a:solidFill>
              </a:rPr>
              <a:t>let</a:t>
            </a:r>
            <a:r>
              <a:rPr lang="en-US" sz="2400" dirty="0">
                <a:solidFill>
                  <a:srgbClr val="346DBA"/>
                </a:solidFill>
              </a:rPr>
              <a:t> declarations</a:t>
            </a:r>
          </a:p>
        </p:txBody>
      </p:sp>
      <p:pic>
        <p:nvPicPr>
          <p:cNvPr id="3" name="Picture 2">
            <a:extLst>
              <a:ext uri="{FF2B5EF4-FFF2-40B4-BE49-F238E27FC236}">
                <a16:creationId xmlns:a16="http://schemas.microsoft.com/office/drawing/2014/main" id="{2E35534F-8386-A84D-9D76-A5C2B56FF084}"/>
              </a:ext>
            </a:extLst>
          </p:cNvPr>
          <p:cNvPicPr>
            <a:picLocks noChangeAspect="1"/>
          </p:cNvPicPr>
          <p:nvPr/>
        </p:nvPicPr>
        <p:blipFill>
          <a:blip r:embed="rId3"/>
          <a:stretch>
            <a:fillRect/>
          </a:stretch>
        </p:blipFill>
        <p:spPr>
          <a:xfrm>
            <a:off x="577850" y="802147"/>
            <a:ext cx="11036300" cy="736600"/>
          </a:xfrm>
          <a:prstGeom prst="rect">
            <a:avLst/>
          </a:prstGeom>
        </p:spPr>
      </p:pic>
      <p:pic>
        <p:nvPicPr>
          <p:cNvPr id="4" name="Picture 3">
            <a:extLst>
              <a:ext uri="{FF2B5EF4-FFF2-40B4-BE49-F238E27FC236}">
                <a16:creationId xmlns:a16="http://schemas.microsoft.com/office/drawing/2014/main" id="{1F969AC5-CD93-DE43-BAA0-C31A2B9A5C1E}"/>
              </a:ext>
            </a:extLst>
          </p:cNvPr>
          <p:cNvPicPr>
            <a:picLocks noChangeAspect="1"/>
          </p:cNvPicPr>
          <p:nvPr/>
        </p:nvPicPr>
        <p:blipFill>
          <a:blip r:embed="rId4"/>
          <a:stretch>
            <a:fillRect/>
          </a:stretch>
        </p:blipFill>
        <p:spPr>
          <a:xfrm>
            <a:off x="577850" y="1371600"/>
            <a:ext cx="11036300" cy="4114800"/>
          </a:xfrm>
          <a:prstGeom prst="rect">
            <a:avLst/>
          </a:prstGeom>
        </p:spPr>
      </p:pic>
    </p:spTree>
    <p:extLst>
      <p:ext uri="{BB962C8B-B14F-4D97-AF65-F5344CB8AC3E}">
        <p14:creationId xmlns:p14="http://schemas.microsoft.com/office/powerpoint/2010/main" val="4108662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730615" cy="461665"/>
          </a:xfrm>
          <a:prstGeom prst="rect">
            <a:avLst/>
          </a:prstGeom>
          <a:noFill/>
        </p:spPr>
        <p:txBody>
          <a:bodyPr wrap="square" rtlCol="0">
            <a:spAutoFit/>
          </a:bodyPr>
          <a:lstStyle/>
          <a:p>
            <a:r>
              <a:rPr lang="en-US" sz="2400" dirty="0">
                <a:solidFill>
                  <a:srgbClr val="FF0000"/>
                </a:solidFill>
              </a:rPr>
              <a:t>let</a:t>
            </a:r>
            <a:r>
              <a:rPr lang="en-US" sz="2400" dirty="0">
                <a:solidFill>
                  <a:srgbClr val="346DBA"/>
                </a:solidFill>
              </a:rPr>
              <a:t> declarations</a:t>
            </a:r>
          </a:p>
        </p:txBody>
      </p:sp>
      <p:pic>
        <p:nvPicPr>
          <p:cNvPr id="2" name="Picture 1">
            <a:extLst>
              <a:ext uri="{FF2B5EF4-FFF2-40B4-BE49-F238E27FC236}">
                <a16:creationId xmlns:a16="http://schemas.microsoft.com/office/drawing/2014/main" id="{F5E09652-2381-0747-AD5D-72E140EF2BBB}"/>
              </a:ext>
            </a:extLst>
          </p:cNvPr>
          <p:cNvPicPr>
            <a:picLocks noChangeAspect="1"/>
          </p:cNvPicPr>
          <p:nvPr/>
        </p:nvPicPr>
        <p:blipFill>
          <a:blip r:embed="rId3"/>
          <a:stretch>
            <a:fillRect/>
          </a:stretch>
        </p:blipFill>
        <p:spPr>
          <a:xfrm>
            <a:off x="577850" y="802147"/>
            <a:ext cx="11036300" cy="3644900"/>
          </a:xfrm>
          <a:prstGeom prst="rect">
            <a:avLst/>
          </a:prstGeom>
        </p:spPr>
      </p:pic>
      <p:pic>
        <p:nvPicPr>
          <p:cNvPr id="5" name="Picture 4">
            <a:extLst>
              <a:ext uri="{FF2B5EF4-FFF2-40B4-BE49-F238E27FC236}">
                <a16:creationId xmlns:a16="http://schemas.microsoft.com/office/drawing/2014/main" id="{E1AA33B3-D8B3-3E42-A10A-FBB2172D191B}"/>
              </a:ext>
            </a:extLst>
          </p:cNvPr>
          <p:cNvPicPr>
            <a:picLocks noChangeAspect="1"/>
          </p:cNvPicPr>
          <p:nvPr/>
        </p:nvPicPr>
        <p:blipFill>
          <a:blip r:embed="rId4"/>
          <a:stretch>
            <a:fillRect/>
          </a:stretch>
        </p:blipFill>
        <p:spPr>
          <a:xfrm>
            <a:off x="577850" y="4467829"/>
            <a:ext cx="11036300" cy="1041400"/>
          </a:xfrm>
          <a:prstGeom prst="rect">
            <a:avLst/>
          </a:prstGeom>
        </p:spPr>
      </p:pic>
    </p:spTree>
    <p:extLst>
      <p:ext uri="{BB962C8B-B14F-4D97-AF65-F5344CB8AC3E}">
        <p14:creationId xmlns:p14="http://schemas.microsoft.com/office/powerpoint/2010/main" val="2292970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6EB2-6D88-3248-89AA-38217EF4BD09}"/>
              </a:ext>
            </a:extLst>
          </p:cNvPr>
          <p:cNvSpPr>
            <a:spLocks noGrp="1"/>
          </p:cNvSpPr>
          <p:nvPr>
            <p:ph type="title"/>
          </p:nvPr>
        </p:nvSpPr>
        <p:spPr/>
        <p:txBody>
          <a:bodyPr/>
          <a:lstStyle/>
          <a:p>
            <a:r>
              <a:rPr lang="en-US" dirty="0"/>
              <a:t>Re-declarations and Shadowing</a:t>
            </a:r>
          </a:p>
        </p:txBody>
      </p:sp>
      <p:sp>
        <p:nvSpPr>
          <p:cNvPr id="4" name="TextBox 3">
            <a:extLst>
              <a:ext uri="{FF2B5EF4-FFF2-40B4-BE49-F238E27FC236}">
                <a16:creationId xmlns:a16="http://schemas.microsoft.com/office/drawing/2014/main" id="{960608D4-FE52-1E4C-A950-48BA3A846C59}"/>
              </a:ext>
            </a:extLst>
          </p:cNvPr>
          <p:cNvSpPr txBox="1"/>
          <p:nvPr/>
        </p:nvSpPr>
        <p:spPr>
          <a:xfrm>
            <a:off x="511349" y="696686"/>
            <a:ext cx="2159000" cy="461665"/>
          </a:xfrm>
          <a:prstGeom prst="rect">
            <a:avLst/>
          </a:prstGeom>
          <a:noFill/>
        </p:spPr>
        <p:txBody>
          <a:bodyPr wrap="square" rtlCol="0">
            <a:spAutoFit/>
          </a:bodyPr>
          <a:lstStyle/>
          <a:p>
            <a:r>
              <a:rPr lang="en-US" sz="2400" dirty="0">
                <a:solidFill>
                  <a:srgbClr val="FF0000"/>
                </a:solidFill>
              </a:rPr>
              <a:t>var</a:t>
            </a:r>
            <a:endParaRPr lang="en-US" sz="2400" dirty="0">
              <a:solidFill>
                <a:srgbClr val="346DBA"/>
              </a:solidFill>
            </a:endParaRPr>
          </a:p>
        </p:txBody>
      </p:sp>
      <p:pic>
        <p:nvPicPr>
          <p:cNvPr id="5" name="Picture 4">
            <a:extLst>
              <a:ext uri="{FF2B5EF4-FFF2-40B4-BE49-F238E27FC236}">
                <a16:creationId xmlns:a16="http://schemas.microsoft.com/office/drawing/2014/main" id="{B1163E46-6F77-9047-9966-56B477CA244D}"/>
              </a:ext>
            </a:extLst>
          </p:cNvPr>
          <p:cNvPicPr>
            <a:picLocks noChangeAspect="1"/>
          </p:cNvPicPr>
          <p:nvPr/>
        </p:nvPicPr>
        <p:blipFill>
          <a:blip r:embed="rId2"/>
          <a:stretch>
            <a:fillRect/>
          </a:stretch>
        </p:blipFill>
        <p:spPr>
          <a:xfrm>
            <a:off x="511348" y="1235382"/>
            <a:ext cx="2159000" cy="2578100"/>
          </a:xfrm>
          <a:prstGeom prst="rect">
            <a:avLst/>
          </a:prstGeom>
        </p:spPr>
      </p:pic>
      <p:sp>
        <p:nvSpPr>
          <p:cNvPr id="6" name="TextBox 5">
            <a:extLst>
              <a:ext uri="{FF2B5EF4-FFF2-40B4-BE49-F238E27FC236}">
                <a16:creationId xmlns:a16="http://schemas.microsoft.com/office/drawing/2014/main" id="{AEFE09C9-A20D-364E-910C-7F2A76418D5E}"/>
              </a:ext>
            </a:extLst>
          </p:cNvPr>
          <p:cNvSpPr txBox="1"/>
          <p:nvPr/>
        </p:nvSpPr>
        <p:spPr>
          <a:xfrm>
            <a:off x="3559349" y="710211"/>
            <a:ext cx="2159000" cy="461665"/>
          </a:xfrm>
          <a:prstGeom prst="rect">
            <a:avLst/>
          </a:prstGeom>
          <a:noFill/>
        </p:spPr>
        <p:txBody>
          <a:bodyPr wrap="square" rtlCol="0">
            <a:spAutoFit/>
          </a:bodyPr>
          <a:lstStyle/>
          <a:p>
            <a:r>
              <a:rPr lang="en-US" sz="2400" dirty="0">
                <a:solidFill>
                  <a:srgbClr val="FF0000"/>
                </a:solidFill>
              </a:rPr>
              <a:t>let</a:t>
            </a:r>
            <a:endParaRPr lang="en-US" sz="2400" dirty="0">
              <a:solidFill>
                <a:srgbClr val="346DBA"/>
              </a:solidFill>
            </a:endParaRPr>
          </a:p>
        </p:txBody>
      </p:sp>
      <p:pic>
        <p:nvPicPr>
          <p:cNvPr id="7" name="Picture 6">
            <a:extLst>
              <a:ext uri="{FF2B5EF4-FFF2-40B4-BE49-F238E27FC236}">
                <a16:creationId xmlns:a16="http://schemas.microsoft.com/office/drawing/2014/main" id="{810E5614-F084-BB4D-9904-7A7A3A4DFB74}"/>
              </a:ext>
            </a:extLst>
          </p:cNvPr>
          <p:cNvPicPr>
            <a:picLocks noChangeAspect="1"/>
          </p:cNvPicPr>
          <p:nvPr/>
        </p:nvPicPr>
        <p:blipFill>
          <a:blip r:embed="rId3"/>
          <a:stretch>
            <a:fillRect/>
          </a:stretch>
        </p:blipFill>
        <p:spPr>
          <a:xfrm>
            <a:off x="3559349" y="1235382"/>
            <a:ext cx="7620000" cy="1003300"/>
          </a:xfrm>
          <a:prstGeom prst="rect">
            <a:avLst/>
          </a:prstGeom>
        </p:spPr>
      </p:pic>
      <p:pic>
        <p:nvPicPr>
          <p:cNvPr id="8" name="Picture 7">
            <a:extLst>
              <a:ext uri="{FF2B5EF4-FFF2-40B4-BE49-F238E27FC236}">
                <a16:creationId xmlns:a16="http://schemas.microsoft.com/office/drawing/2014/main" id="{4F2741C0-ADFC-AA4E-AA94-13CBEE8E10CE}"/>
              </a:ext>
            </a:extLst>
          </p:cNvPr>
          <p:cNvPicPr>
            <a:picLocks noChangeAspect="1"/>
          </p:cNvPicPr>
          <p:nvPr/>
        </p:nvPicPr>
        <p:blipFill>
          <a:blip r:embed="rId4"/>
          <a:stretch>
            <a:fillRect/>
          </a:stretch>
        </p:blipFill>
        <p:spPr>
          <a:xfrm>
            <a:off x="3559349" y="2238682"/>
            <a:ext cx="8128000" cy="2819400"/>
          </a:xfrm>
          <a:prstGeom prst="rect">
            <a:avLst/>
          </a:prstGeom>
        </p:spPr>
      </p:pic>
    </p:spTree>
    <p:extLst>
      <p:ext uri="{BB962C8B-B14F-4D97-AF65-F5344CB8AC3E}">
        <p14:creationId xmlns:p14="http://schemas.microsoft.com/office/powerpoint/2010/main" val="41559807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8493059-2351-4145-8A90-DC3B953362C1}"/>
              </a:ext>
            </a:extLst>
          </p:cNvPr>
          <p:cNvSpPr txBox="1"/>
          <p:nvPr/>
        </p:nvSpPr>
        <p:spPr>
          <a:xfrm>
            <a:off x="577850" y="340482"/>
            <a:ext cx="2730615" cy="461665"/>
          </a:xfrm>
          <a:prstGeom prst="rect">
            <a:avLst/>
          </a:prstGeom>
          <a:noFill/>
        </p:spPr>
        <p:txBody>
          <a:bodyPr wrap="square" rtlCol="0">
            <a:spAutoFit/>
          </a:bodyPr>
          <a:lstStyle/>
          <a:p>
            <a:r>
              <a:rPr lang="en-US" sz="2400" dirty="0">
                <a:solidFill>
                  <a:srgbClr val="FF0000"/>
                </a:solidFill>
              </a:rPr>
              <a:t>const</a:t>
            </a:r>
            <a:r>
              <a:rPr lang="en-US" sz="2400" dirty="0">
                <a:solidFill>
                  <a:srgbClr val="346DBA"/>
                </a:solidFill>
              </a:rPr>
              <a:t> declarations</a:t>
            </a:r>
          </a:p>
        </p:txBody>
      </p:sp>
      <p:pic>
        <p:nvPicPr>
          <p:cNvPr id="3" name="Picture 2">
            <a:extLst>
              <a:ext uri="{FF2B5EF4-FFF2-40B4-BE49-F238E27FC236}">
                <a16:creationId xmlns:a16="http://schemas.microsoft.com/office/drawing/2014/main" id="{856490D7-C857-3946-AA5F-BB1835BEF882}"/>
              </a:ext>
            </a:extLst>
          </p:cNvPr>
          <p:cNvPicPr>
            <a:picLocks noChangeAspect="1"/>
          </p:cNvPicPr>
          <p:nvPr/>
        </p:nvPicPr>
        <p:blipFill>
          <a:blip r:embed="rId3"/>
          <a:stretch>
            <a:fillRect/>
          </a:stretch>
        </p:blipFill>
        <p:spPr>
          <a:xfrm>
            <a:off x="571500" y="748360"/>
            <a:ext cx="11049000" cy="1638300"/>
          </a:xfrm>
          <a:prstGeom prst="rect">
            <a:avLst/>
          </a:prstGeom>
        </p:spPr>
      </p:pic>
      <p:pic>
        <p:nvPicPr>
          <p:cNvPr id="4" name="Picture 3">
            <a:extLst>
              <a:ext uri="{FF2B5EF4-FFF2-40B4-BE49-F238E27FC236}">
                <a16:creationId xmlns:a16="http://schemas.microsoft.com/office/drawing/2014/main" id="{C7D4688B-A653-C744-BEEF-FEFD293C7166}"/>
              </a:ext>
            </a:extLst>
          </p:cNvPr>
          <p:cNvPicPr>
            <a:picLocks noChangeAspect="1"/>
          </p:cNvPicPr>
          <p:nvPr/>
        </p:nvPicPr>
        <p:blipFill>
          <a:blip r:embed="rId4"/>
          <a:stretch>
            <a:fillRect/>
          </a:stretch>
        </p:blipFill>
        <p:spPr>
          <a:xfrm>
            <a:off x="571500" y="2440447"/>
            <a:ext cx="8769724" cy="4384862"/>
          </a:xfrm>
          <a:prstGeom prst="rect">
            <a:avLst/>
          </a:prstGeom>
        </p:spPr>
      </p:pic>
    </p:spTree>
    <p:extLst>
      <p:ext uri="{BB962C8B-B14F-4D97-AF65-F5344CB8AC3E}">
        <p14:creationId xmlns:p14="http://schemas.microsoft.com/office/powerpoint/2010/main" val="2493477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endParaRPr lang="en-US" dirty="0"/>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2730615" cy="461665"/>
          </a:xfrm>
          <a:prstGeom prst="rect">
            <a:avLst/>
          </a:prstGeom>
          <a:noFill/>
        </p:spPr>
        <p:txBody>
          <a:bodyPr wrap="square" rtlCol="0">
            <a:spAutoFit/>
          </a:bodyPr>
          <a:lstStyle/>
          <a:p>
            <a:r>
              <a:rPr lang="en-US" sz="2400" dirty="0">
                <a:solidFill>
                  <a:srgbClr val="FF0000"/>
                </a:solidFill>
              </a:rPr>
              <a:t>Array </a:t>
            </a:r>
            <a:r>
              <a:rPr lang="en-US" sz="2400" dirty="0">
                <a:solidFill>
                  <a:srgbClr val="346DBA"/>
                </a:solidFill>
              </a:rPr>
              <a:t>destructing</a:t>
            </a:r>
          </a:p>
        </p:txBody>
      </p:sp>
      <p:pic>
        <p:nvPicPr>
          <p:cNvPr id="5" name="Picture 4">
            <a:extLst>
              <a:ext uri="{FF2B5EF4-FFF2-40B4-BE49-F238E27FC236}">
                <a16:creationId xmlns:a16="http://schemas.microsoft.com/office/drawing/2014/main" id="{CB80EC59-A1C1-BE4E-B7E8-92071B6280D6}"/>
              </a:ext>
            </a:extLst>
          </p:cNvPr>
          <p:cNvPicPr>
            <a:picLocks noChangeAspect="1"/>
          </p:cNvPicPr>
          <p:nvPr/>
        </p:nvPicPr>
        <p:blipFill>
          <a:blip r:embed="rId2"/>
          <a:stretch>
            <a:fillRect/>
          </a:stretch>
        </p:blipFill>
        <p:spPr>
          <a:xfrm>
            <a:off x="838200" y="1158351"/>
            <a:ext cx="11049000" cy="1701800"/>
          </a:xfrm>
          <a:prstGeom prst="rect">
            <a:avLst/>
          </a:prstGeom>
        </p:spPr>
      </p:pic>
      <p:pic>
        <p:nvPicPr>
          <p:cNvPr id="6" name="Picture 5">
            <a:extLst>
              <a:ext uri="{FF2B5EF4-FFF2-40B4-BE49-F238E27FC236}">
                <a16:creationId xmlns:a16="http://schemas.microsoft.com/office/drawing/2014/main" id="{5DE02764-2EB9-C94F-AE61-C56A765801D1}"/>
              </a:ext>
            </a:extLst>
          </p:cNvPr>
          <p:cNvPicPr>
            <a:picLocks noChangeAspect="1"/>
          </p:cNvPicPr>
          <p:nvPr/>
        </p:nvPicPr>
        <p:blipFill>
          <a:blip r:embed="rId3"/>
          <a:stretch>
            <a:fillRect/>
          </a:stretch>
        </p:blipFill>
        <p:spPr>
          <a:xfrm>
            <a:off x="838200" y="2860151"/>
            <a:ext cx="11049000" cy="977900"/>
          </a:xfrm>
          <a:prstGeom prst="rect">
            <a:avLst/>
          </a:prstGeom>
        </p:spPr>
      </p:pic>
      <p:pic>
        <p:nvPicPr>
          <p:cNvPr id="7" name="Picture 6">
            <a:extLst>
              <a:ext uri="{FF2B5EF4-FFF2-40B4-BE49-F238E27FC236}">
                <a16:creationId xmlns:a16="http://schemas.microsoft.com/office/drawing/2014/main" id="{A6C07F23-8DE5-A649-9650-BC9F97B07352}"/>
              </a:ext>
            </a:extLst>
          </p:cNvPr>
          <p:cNvPicPr>
            <a:picLocks noChangeAspect="1"/>
          </p:cNvPicPr>
          <p:nvPr/>
        </p:nvPicPr>
        <p:blipFill>
          <a:blip r:embed="rId4"/>
          <a:stretch>
            <a:fillRect/>
          </a:stretch>
        </p:blipFill>
        <p:spPr>
          <a:xfrm>
            <a:off x="838200" y="3860463"/>
            <a:ext cx="11049000" cy="1955800"/>
          </a:xfrm>
          <a:prstGeom prst="rect">
            <a:avLst/>
          </a:prstGeom>
        </p:spPr>
      </p:pic>
    </p:spTree>
    <p:extLst>
      <p:ext uri="{BB962C8B-B14F-4D97-AF65-F5344CB8AC3E}">
        <p14:creationId xmlns:p14="http://schemas.microsoft.com/office/powerpoint/2010/main" val="131378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(2)</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2730615" cy="461665"/>
          </a:xfrm>
          <a:prstGeom prst="rect">
            <a:avLst/>
          </a:prstGeom>
          <a:noFill/>
        </p:spPr>
        <p:txBody>
          <a:bodyPr wrap="square" rtlCol="0">
            <a:spAutoFit/>
          </a:bodyPr>
          <a:lstStyle/>
          <a:p>
            <a:r>
              <a:rPr lang="en-US" sz="2400" dirty="0">
                <a:solidFill>
                  <a:srgbClr val="FF0000"/>
                </a:solidFill>
              </a:rPr>
              <a:t>Array </a:t>
            </a:r>
            <a:r>
              <a:rPr lang="en-US" sz="2400" dirty="0">
                <a:solidFill>
                  <a:srgbClr val="346DBA"/>
                </a:solidFill>
              </a:rPr>
              <a:t>destructing</a:t>
            </a:r>
          </a:p>
        </p:txBody>
      </p:sp>
      <p:pic>
        <p:nvPicPr>
          <p:cNvPr id="3" name="Picture 2">
            <a:extLst>
              <a:ext uri="{FF2B5EF4-FFF2-40B4-BE49-F238E27FC236}">
                <a16:creationId xmlns:a16="http://schemas.microsoft.com/office/drawing/2014/main" id="{A746D217-1DF3-4D4F-9254-13F7236771B3}"/>
              </a:ext>
            </a:extLst>
          </p:cNvPr>
          <p:cNvPicPr>
            <a:picLocks noChangeAspect="1"/>
          </p:cNvPicPr>
          <p:nvPr/>
        </p:nvPicPr>
        <p:blipFill>
          <a:blip r:embed="rId2"/>
          <a:stretch>
            <a:fillRect/>
          </a:stretch>
        </p:blipFill>
        <p:spPr>
          <a:xfrm>
            <a:off x="838200" y="1158351"/>
            <a:ext cx="11049000" cy="1371600"/>
          </a:xfrm>
          <a:prstGeom prst="rect">
            <a:avLst/>
          </a:prstGeom>
        </p:spPr>
      </p:pic>
      <p:pic>
        <p:nvPicPr>
          <p:cNvPr id="8" name="Picture 7">
            <a:extLst>
              <a:ext uri="{FF2B5EF4-FFF2-40B4-BE49-F238E27FC236}">
                <a16:creationId xmlns:a16="http://schemas.microsoft.com/office/drawing/2014/main" id="{9B0EDFB6-1A8C-4E45-8A42-8D41A2C2594C}"/>
              </a:ext>
            </a:extLst>
          </p:cNvPr>
          <p:cNvPicPr>
            <a:picLocks noChangeAspect="1"/>
          </p:cNvPicPr>
          <p:nvPr/>
        </p:nvPicPr>
        <p:blipFill>
          <a:blip r:embed="rId3"/>
          <a:stretch>
            <a:fillRect/>
          </a:stretch>
        </p:blipFill>
        <p:spPr>
          <a:xfrm>
            <a:off x="838200" y="2507129"/>
            <a:ext cx="11049000" cy="1016000"/>
          </a:xfrm>
          <a:prstGeom prst="rect">
            <a:avLst/>
          </a:prstGeom>
        </p:spPr>
      </p:pic>
      <p:pic>
        <p:nvPicPr>
          <p:cNvPr id="9" name="Picture 8">
            <a:extLst>
              <a:ext uri="{FF2B5EF4-FFF2-40B4-BE49-F238E27FC236}">
                <a16:creationId xmlns:a16="http://schemas.microsoft.com/office/drawing/2014/main" id="{DC79A395-414D-904B-AEC7-B0978E8149F0}"/>
              </a:ext>
            </a:extLst>
          </p:cNvPr>
          <p:cNvPicPr>
            <a:picLocks noChangeAspect="1"/>
          </p:cNvPicPr>
          <p:nvPr/>
        </p:nvPicPr>
        <p:blipFill>
          <a:blip r:embed="rId4"/>
          <a:stretch>
            <a:fillRect/>
          </a:stretch>
        </p:blipFill>
        <p:spPr>
          <a:xfrm>
            <a:off x="838200" y="3542179"/>
            <a:ext cx="11049000" cy="673100"/>
          </a:xfrm>
          <a:prstGeom prst="rect">
            <a:avLst/>
          </a:prstGeom>
        </p:spPr>
      </p:pic>
    </p:spTree>
    <p:extLst>
      <p:ext uri="{BB962C8B-B14F-4D97-AF65-F5344CB8AC3E}">
        <p14:creationId xmlns:p14="http://schemas.microsoft.com/office/powerpoint/2010/main" val="355600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(3)</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2730615" cy="461665"/>
          </a:xfrm>
          <a:prstGeom prst="rect">
            <a:avLst/>
          </a:prstGeom>
          <a:noFill/>
        </p:spPr>
        <p:txBody>
          <a:bodyPr wrap="square" rtlCol="0">
            <a:spAutoFit/>
          </a:bodyPr>
          <a:lstStyle/>
          <a:p>
            <a:r>
              <a:rPr lang="en-US" sz="2400" dirty="0">
                <a:solidFill>
                  <a:srgbClr val="FF0000"/>
                </a:solidFill>
              </a:rPr>
              <a:t>Object </a:t>
            </a:r>
            <a:r>
              <a:rPr lang="en-US" sz="2400" dirty="0">
                <a:solidFill>
                  <a:srgbClr val="346DBA"/>
                </a:solidFill>
              </a:rPr>
              <a:t>destructing</a:t>
            </a:r>
          </a:p>
        </p:txBody>
      </p:sp>
      <p:pic>
        <p:nvPicPr>
          <p:cNvPr id="5" name="Picture 4">
            <a:extLst>
              <a:ext uri="{FF2B5EF4-FFF2-40B4-BE49-F238E27FC236}">
                <a16:creationId xmlns:a16="http://schemas.microsoft.com/office/drawing/2014/main" id="{063377DE-9632-914A-B174-C0AABB8D5031}"/>
              </a:ext>
            </a:extLst>
          </p:cNvPr>
          <p:cNvPicPr>
            <a:picLocks noChangeAspect="1"/>
          </p:cNvPicPr>
          <p:nvPr/>
        </p:nvPicPr>
        <p:blipFill>
          <a:blip r:embed="rId2"/>
          <a:stretch>
            <a:fillRect/>
          </a:stretch>
        </p:blipFill>
        <p:spPr>
          <a:xfrm>
            <a:off x="838200" y="1143000"/>
            <a:ext cx="11049000" cy="2286000"/>
          </a:xfrm>
          <a:prstGeom prst="rect">
            <a:avLst/>
          </a:prstGeom>
        </p:spPr>
      </p:pic>
      <p:pic>
        <p:nvPicPr>
          <p:cNvPr id="6" name="Picture 5">
            <a:extLst>
              <a:ext uri="{FF2B5EF4-FFF2-40B4-BE49-F238E27FC236}">
                <a16:creationId xmlns:a16="http://schemas.microsoft.com/office/drawing/2014/main" id="{4FBA1603-8791-5845-B709-0F2121186163}"/>
              </a:ext>
            </a:extLst>
          </p:cNvPr>
          <p:cNvPicPr>
            <a:picLocks noChangeAspect="1"/>
          </p:cNvPicPr>
          <p:nvPr/>
        </p:nvPicPr>
        <p:blipFill>
          <a:blip r:embed="rId3"/>
          <a:stretch>
            <a:fillRect/>
          </a:stretch>
        </p:blipFill>
        <p:spPr>
          <a:xfrm>
            <a:off x="838200" y="3429000"/>
            <a:ext cx="11049000" cy="673100"/>
          </a:xfrm>
          <a:prstGeom prst="rect">
            <a:avLst/>
          </a:prstGeom>
        </p:spPr>
      </p:pic>
      <p:pic>
        <p:nvPicPr>
          <p:cNvPr id="7" name="Picture 6">
            <a:extLst>
              <a:ext uri="{FF2B5EF4-FFF2-40B4-BE49-F238E27FC236}">
                <a16:creationId xmlns:a16="http://schemas.microsoft.com/office/drawing/2014/main" id="{B8430734-4C5E-F44D-BB08-E993E7478E4A}"/>
              </a:ext>
            </a:extLst>
          </p:cNvPr>
          <p:cNvPicPr>
            <a:picLocks noChangeAspect="1"/>
          </p:cNvPicPr>
          <p:nvPr/>
        </p:nvPicPr>
        <p:blipFill>
          <a:blip r:embed="rId4"/>
          <a:stretch>
            <a:fillRect/>
          </a:stretch>
        </p:blipFill>
        <p:spPr>
          <a:xfrm>
            <a:off x="838200" y="4102100"/>
            <a:ext cx="11049000" cy="1295400"/>
          </a:xfrm>
          <a:prstGeom prst="rect">
            <a:avLst/>
          </a:prstGeom>
        </p:spPr>
      </p:pic>
    </p:spTree>
    <p:extLst>
      <p:ext uri="{BB962C8B-B14F-4D97-AF65-F5344CB8AC3E}">
        <p14:creationId xmlns:p14="http://schemas.microsoft.com/office/powerpoint/2010/main" val="2224416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lstStyle/>
          <a:p>
            <a:r>
              <a:rPr lang="en-US" dirty="0"/>
              <a:t>Why do we use TypeScript?</a:t>
            </a:r>
          </a:p>
          <a:p>
            <a:r>
              <a:rPr lang="en-US" dirty="0"/>
              <a:t>Basic Types &amp; Variable declarations.</a:t>
            </a:r>
          </a:p>
          <a:p>
            <a:r>
              <a:rPr lang="en-US" dirty="0"/>
              <a:t>Interfaces – Classes – Functions – Generics</a:t>
            </a:r>
          </a:p>
          <a:p>
            <a:r>
              <a:rPr lang="en-US" dirty="0"/>
              <a:t>Modules</a:t>
            </a:r>
          </a:p>
          <a:p>
            <a:r>
              <a:rPr lang="en-US" dirty="0"/>
              <a:t>Project Configuration</a:t>
            </a:r>
          </a:p>
          <a:p>
            <a:r>
              <a:rPr lang="en-US" dirty="0"/>
              <a:t>Q&amp;A</a:t>
            </a:r>
          </a:p>
          <a:p>
            <a:endParaRPr lang="en-US" dirty="0"/>
          </a:p>
          <a:p>
            <a:endParaRPr lang="en-US" dirty="0"/>
          </a:p>
        </p:txBody>
      </p:sp>
    </p:spTree>
    <p:extLst>
      <p:ext uri="{BB962C8B-B14F-4D97-AF65-F5344CB8AC3E}">
        <p14:creationId xmlns:p14="http://schemas.microsoft.com/office/powerpoint/2010/main" val="347319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(4)</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2730615" cy="461665"/>
          </a:xfrm>
          <a:prstGeom prst="rect">
            <a:avLst/>
          </a:prstGeom>
          <a:noFill/>
        </p:spPr>
        <p:txBody>
          <a:bodyPr wrap="square" rtlCol="0">
            <a:spAutoFit/>
          </a:bodyPr>
          <a:lstStyle/>
          <a:p>
            <a:r>
              <a:rPr lang="en-US" sz="2400" dirty="0">
                <a:solidFill>
                  <a:srgbClr val="FF0000"/>
                </a:solidFill>
              </a:rPr>
              <a:t>Object </a:t>
            </a:r>
            <a:r>
              <a:rPr lang="en-US" sz="2400" dirty="0">
                <a:solidFill>
                  <a:srgbClr val="346DBA"/>
                </a:solidFill>
              </a:rPr>
              <a:t>destructing</a:t>
            </a:r>
          </a:p>
        </p:txBody>
      </p:sp>
      <p:sp>
        <p:nvSpPr>
          <p:cNvPr id="8" name="TextBox 7">
            <a:extLst>
              <a:ext uri="{FF2B5EF4-FFF2-40B4-BE49-F238E27FC236}">
                <a16:creationId xmlns:a16="http://schemas.microsoft.com/office/drawing/2014/main" id="{B16E3E10-E94C-FF49-A44A-83D1CD64D33B}"/>
              </a:ext>
            </a:extLst>
          </p:cNvPr>
          <p:cNvSpPr txBox="1"/>
          <p:nvPr/>
        </p:nvSpPr>
        <p:spPr>
          <a:xfrm>
            <a:off x="838200" y="1187963"/>
            <a:ext cx="2730615" cy="400110"/>
          </a:xfrm>
          <a:prstGeom prst="rect">
            <a:avLst/>
          </a:prstGeom>
          <a:noFill/>
        </p:spPr>
        <p:txBody>
          <a:bodyPr wrap="square" rtlCol="0">
            <a:spAutoFit/>
          </a:bodyPr>
          <a:lstStyle/>
          <a:p>
            <a:r>
              <a:rPr lang="en-US" sz="2000" i="1" dirty="0">
                <a:solidFill>
                  <a:srgbClr val="346DBA"/>
                </a:solidFill>
              </a:rPr>
              <a:t>Property renaming</a:t>
            </a:r>
          </a:p>
        </p:txBody>
      </p:sp>
      <p:pic>
        <p:nvPicPr>
          <p:cNvPr id="3" name="Picture 2">
            <a:extLst>
              <a:ext uri="{FF2B5EF4-FFF2-40B4-BE49-F238E27FC236}">
                <a16:creationId xmlns:a16="http://schemas.microsoft.com/office/drawing/2014/main" id="{EEF5BD02-18F8-BB44-93F9-03D5BED4F6E8}"/>
              </a:ext>
            </a:extLst>
          </p:cNvPr>
          <p:cNvPicPr>
            <a:picLocks noChangeAspect="1"/>
          </p:cNvPicPr>
          <p:nvPr/>
        </p:nvPicPr>
        <p:blipFill>
          <a:blip r:embed="rId2"/>
          <a:stretch>
            <a:fillRect/>
          </a:stretch>
        </p:blipFill>
        <p:spPr>
          <a:xfrm>
            <a:off x="838200" y="1617685"/>
            <a:ext cx="11049000" cy="4584700"/>
          </a:xfrm>
          <a:prstGeom prst="rect">
            <a:avLst/>
          </a:prstGeom>
        </p:spPr>
      </p:pic>
    </p:spTree>
    <p:extLst>
      <p:ext uri="{BB962C8B-B14F-4D97-AF65-F5344CB8AC3E}">
        <p14:creationId xmlns:p14="http://schemas.microsoft.com/office/powerpoint/2010/main" val="481495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(5)</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2730615" cy="461665"/>
          </a:xfrm>
          <a:prstGeom prst="rect">
            <a:avLst/>
          </a:prstGeom>
          <a:noFill/>
        </p:spPr>
        <p:txBody>
          <a:bodyPr wrap="square" rtlCol="0">
            <a:spAutoFit/>
          </a:bodyPr>
          <a:lstStyle/>
          <a:p>
            <a:r>
              <a:rPr lang="en-US" sz="2400" dirty="0">
                <a:solidFill>
                  <a:srgbClr val="FF0000"/>
                </a:solidFill>
              </a:rPr>
              <a:t>Object </a:t>
            </a:r>
            <a:r>
              <a:rPr lang="en-US" sz="2400" dirty="0">
                <a:solidFill>
                  <a:srgbClr val="346DBA"/>
                </a:solidFill>
              </a:rPr>
              <a:t>destructing</a:t>
            </a:r>
          </a:p>
        </p:txBody>
      </p:sp>
      <p:sp>
        <p:nvSpPr>
          <p:cNvPr id="8" name="TextBox 7">
            <a:extLst>
              <a:ext uri="{FF2B5EF4-FFF2-40B4-BE49-F238E27FC236}">
                <a16:creationId xmlns:a16="http://schemas.microsoft.com/office/drawing/2014/main" id="{B16E3E10-E94C-FF49-A44A-83D1CD64D33B}"/>
              </a:ext>
            </a:extLst>
          </p:cNvPr>
          <p:cNvSpPr txBox="1"/>
          <p:nvPr/>
        </p:nvSpPr>
        <p:spPr>
          <a:xfrm>
            <a:off x="838200" y="1187963"/>
            <a:ext cx="2730615" cy="400110"/>
          </a:xfrm>
          <a:prstGeom prst="rect">
            <a:avLst/>
          </a:prstGeom>
          <a:noFill/>
        </p:spPr>
        <p:txBody>
          <a:bodyPr wrap="square" rtlCol="0">
            <a:spAutoFit/>
          </a:bodyPr>
          <a:lstStyle/>
          <a:p>
            <a:r>
              <a:rPr lang="en-US" sz="2000" i="1" dirty="0">
                <a:solidFill>
                  <a:srgbClr val="346DBA"/>
                </a:solidFill>
              </a:rPr>
              <a:t>Default values</a:t>
            </a:r>
          </a:p>
        </p:txBody>
      </p:sp>
      <p:pic>
        <p:nvPicPr>
          <p:cNvPr id="5" name="Picture 4">
            <a:extLst>
              <a:ext uri="{FF2B5EF4-FFF2-40B4-BE49-F238E27FC236}">
                <a16:creationId xmlns:a16="http://schemas.microsoft.com/office/drawing/2014/main" id="{0DFBC1F4-D5B8-3146-A82C-CFF4AC01A28B}"/>
              </a:ext>
            </a:extLst>
          </p:cNvPr>
          <p:cNvPicPr>
            <a:picLocks noChangeAspect="1"/>
          </p:cNvPicPr>
          <p:nvPr/>
        </p:nvPicPr>
        <p:blipFill>
          <a:blip r:embed="rId2"/>
          <a:stretch>
            <a:fillRect/>
          </a:stretch>
        </p:blipFill>
        <p:spPr>
          <a:xfrm>
            <a:off x="838200" y="1617685"/>
            <a:ext cx="11049000" cy="1320800"/>
          </a:xfrm>
          <a:prstGeom prst="rect">
            <a:avLst/>
          </a:prstGeom>
        </p:spPr>
      </p:pic>
    </p:spTree>
    <p:extLst>
      <p:ext uri="{BB962C8B-B14F-4D97-AF65-F5344CB8AC3E}">
        <p14:creationId xmlns:p14="http://schemas.microsoft.com/office/powerpoint/2010/main" val="662315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(6)</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3276974" cy="461665"/>
          </a:xfrm>
          <a:prstGeom prst="rect">
            <a:avLst/>
          </a:prstGeom>
          <a:noFill/>
        </p:spPr>
        <p:txBody>
          <a:bodyPr wrap="square" rtlCol="0">
            <a:spAutoFit/>
          </a:bodyPr>
          <a:lstStyle/>
          <a:p>
            <a:r>
              <a:rPr lang="en-US" sz="2400" dirty="0">
                <a:solidFill>
                  <a:srgbClr val="FF0000"/>
                </a:solidFill>
              </a:rPr>
              <a:t>Function </a:t>
            </a:r>
            <a:r>
              <a:rPr lang="en-US" sz="2400" dirty="0">
                <a:solidFill>
                  <a:srgbClr val="346DBA"/>
                </a:solidFill>
              </a:rPr>
              <a:t>declarations</a:t>
            </a:r>
          </a:p>
        </p:txBody>
      </p:sp>
      <p:pic>
        <p:nvPicPr>
          <p:cNvPr id="3" name="Picture 2">
            <a:extLst>
              <a:ext uri="{FF2B5EF4-FFF2-40B4-BE49-F238E27FC236}">
                <a16:creationId xmlns:a16="http://schemas.microsoft.com/office/drawing/2014/main" id="{2EFAEBBE-ED0D-6048-B10A-02B7C8C0A011}"/>
              </a:ext>
            </a:extLst>
          </p:cNvPr>
          <p:cNvPicPr>
            <a:picLocks noChangeAspect="1"/>
          </p:cNvPicPr>
          <p:nvPr/>
        </p:nvPicPr>
        <p:blipFill>
          <a:blip r:embed="rId2"/>
          <a:stretch>
            <a:fillRect/>
          </a:stretch>
        </p:blipFill>
        <p:spPr>
          <a:xfrm>
            <a:off x="838200" y="1158351"/>
            <a:ext cx="11049000" cy="1625600"/>
          </a:xfrm>
          <a:prstGeom prst="rect">
            <a:avLst/>
          </a:prstGeom>
        </p:spPr>
      </p:pic>
      <p:pic>
        <p:nvPicPr>
          <p:cNvPr id="7" name="Picture 6">
            <a:extLst>
              <a:ext uri="{FF2B5EF4-FFF2-40B4-BE49-F238E27FC236}">
                <a16:creationId xmlns:a16="http://schemas.microsoft.com/office/drawing/2014/main" id="{161BB7F7-72DB-0D4B-9AB5-EE0202409AEB}"/>
              </a:ext>
            </a:extLst>
          </p:cNvPr>
          <p:cNvPicPr>
            <a:picLocks noChangeAspect="1"/>
          </p:cNvPicPr>
          <p:nvPr/>
        </p:nvPicPr>
        <p:blipFill>
          <a:blip r:embed="rId3"/>
          <a:stretch>
            <a:fillRect/>
          </a:stretch>
        </p:blipFill>
        <p:spPr>
          <a:xfrm>
            <a:off x="891987" y="2819809"/>
            <a:ext cx="5600700" cy="1308100"/>
          </a:xfrm>
          <a:prstGeom prst="rect">
            <a:avLst/>
          </a:prstGeom>
        </p:spPr>
      </p:pic>
      <p:pic>
        <p:nvPicPr>
          <p:cNvPr id="9" name="Picture 8">
            <a:extLst>
              <a:ext uri="{FF2B5EF4-FFF2-40B4-BE49-F238E27FC236}">
                <a16:creationId xmlns:a16="http://schemas.microsoft.com/office/drawing/2014/main" id="{484B9F5E-161F-4D45-92FD-92328EC1F841}"/>
              </a:ext>
            </a:extLst>
          </p:cNvPr>
          <p:cNvPicPr>
            <a:picLocks noChangeAspect="1"/>
          </p:cNvPicPr>
          <p:nvPr/>
        </p:nvPicPr>
        <p:blipFill>
          <a:blip r:embed="rId4"/>
          <a:stretch>
            <a:fillRect/>
          </a:stretch>
        </p:blipFill>
        <p:spPr>
          <a:xfrm>
            <a:off x="838200" y="4163767"/>
            <a:ext cx="11010900" cy="2273300"/>
          </a:xfrm>
          <a:prstGeom prst="rect">
            <a:avLst/>
          </a:prstGeom>
        </p:spPr>
      </p:pic>
    </p:spTree>
    <p:extLst>
      <p:ext uri="{BB962C8B-B14F-4D97-AF65-F5344CB8AC3E}">
        <p14:creationId xmlns:p14="http://schemas.microsoft.com/office/powerpoint/2010/main" val="3598423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(7)</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3276974" cy="461665"/>
          </a:xfrm>
          <a:prstGeom prst="rect">
            <a:avLst/>
          </a:prstGeom>
          <a:noFill/>
        </p:spPr>
        <p:txBody>
          <a:bodyPr wrap="square" rtlCol="0">
            <a:spAutoFit/>
          </a:bodyPr>
          <a:lstStyle/>
          <a:p>
            <a:r>
              <a:rPr lang="en-US" sz="2400" dirty="0">
                <a:solidFill>
                  <a:srgbClr val="FF0000"/>
                </a:solidFill>
              </a:rPr>
              <a:t>Spread</a:t>
            </a:r>
            <a:endParaRPr lang="en-US" sz="2400" dirty="0">
              <a:solidFill>
                <a:srgbClr val="346DBA"/>
              </a:solidFill>
            </a:endParaRPr>
          </a:p>
        </p:txBody>
      </p:sp>
      <p:pic>
        <p:nvPicPr>
          <p:cNvPr id="5" name="Picture 4">
            <a:extLst>
              <a:ext uri="{FF2B5EF4-FFF2-40B4-BE49-F238E27FC236}">
                <a16:creationId xmlns:a16="http://schemas.microsoft.com/office/drawing/2014/main" id="{C7E15B00-5CAD-6244-A9E3-47B0A252BB02}"/>
              </a:ext>
            </a:extLst>
          </p:cNvPr>
          <p:cNvPicPr>
            <a:picLocks noChangeAspect="1"/>
          </p:cNvPicPr>
          <p:nvPr/>
        </p:nvPicPr>
        <p:blipFill>
          <a:blip r:embed="rId2"/>
          <a:stretch>
            <a:fillRect/>
          </a:stretch>
        </p:blipFill>
        <p:spPr>
          <a:xfrm>
            <a:off x="838200" y="1235382"/>
            <a:ext cx="11010900" cy="2235200"/>
          </a:xfrm>
          <a:prstGeom prst="rect">
            <a:avLst/>
          </a:prstGeom>
        </p:spPr>
      </p:pic>
      <p:pic>
        <p:nvPicPr>
          <p:cNvPr id="6" name="Picture 5">
            <a:extLst>
              <a:ext uri="{FF2B5EF4-FFF2-40B4-BE49-F238E27FC236}">
                <a16:creationId xmlns:a16="http://schemas.microsoft.com/office/drawing/2014/main" id="{03A88931-3003-3F4E-A30B-722DC6A9EE6B}"/>
              </a:ext>
            </a:extLst>
          </p:cNvPr>
          <p:cNvPicPr>
            <a:picLocks noChangeAspect="1"/>
          </p:cNvPicPr>
          <p:nvPr/>
        </p:nvPicPr>
        <p:blipFill>
          <a:blip r:embed="rId3"/>
          <a:stretch>
            <a:fillRect/>
          </a:stretch>
        </p:blipFill>
        <p:spPr>
          <a:xfrm>
            <a:off x="838200" y="3547613"/>
            <a:ext cx="11010900" cy="1054100"/>
          </a:xfrm>
          <a:prstGeom prst="rect">
            <a:avLst/>
          </a:prstGeom>
        </p:spPr>
      </p:pic>
      <p:pic>
        <p:nvPicPr>
          <p:cNvPr id="8" name="Picture 7">
            <a:extLst>
              <a:ext uri="{FF2B5EF4-FFF2-40B4-BE49-F238E27FC236}">
                <a16:creationId xmlns:a16="http://schemas.microsoft.com/office/drawing/2014/main" id="{0AE825B3-1131-964C-A429-313501868A48}"/>
              </a:ext>
            </a:extLst>
          </p:cNvPr>
          <p:cNvPicPr>
            <a:picLocks noChangeAspect="1"/>
          </p:cNvPicPr>
          <p:nvPr/>
        </p:nvPicPr>
        <p:blipFill>
          <a:blip r:embed="rId4"/>
          <a:stretch>
            <a:fillRect/>
          </a:stretch>
        </p:blipFill>
        <p:spPr>
          <a:xfrm>
            <a:off x="838200" y="4678744"/>
            <a:ext cx="7594600" cy="368300"/>
          </a:xfrm>
          <a:prstGeom prst="rect">
            <a:avLst/>
          </a:prstGeom>
        </p:spPr>
      </p:pic>
      <p:pic>
        <p:nvPicPr>
          <p:cNvPr id="10" name="Picture 9">
            <a:extLst>
              <a:ext uri="{FF2B5EF4-FFF2-40B4-BE49-F238E27FC236}">
                <a16:creationId xmlns:a16="http://schemas.microsoft.com/office/drawing/2014/main" id="{86E648A7-C1A4-F54D-B9B1-50B0E695B852}"/>
              </a:ext>
            </a:extLst>
          </p:cNvPr>
          <p:cNvPicPr>
            <a:picLocks noChangeAspect="1"/>
          </p:cNvPicPr>
          <p:nvPr/>
        </p:nvPicPr>
        <p:blipFill>
          <a:blip r:embed="rId5"/>
          <a:stretch>
            <a:fillRect/>
          </a:stretch>
        </p:blipFill>
        <p:spPr>
          <a:xfrm>
            <a:off x="838200" y="5124075"/>
            <a:ext cx="11010900" cy="1016000"/>
          </a:xfrm>
          <a:prstGeom prst="rect">
            <a:avLst/>
          </a:prstGeom>
        </p:spPr>
      </p:pic>
    </p:spTree>
    <p:extLst>
      <p:ext uri="{BB962C8B-B14F-4D97-AF65-F5344CB8AC3E}">
        <p14:creationId xmlns:p14="http://schemas.microsoft.com/office/powerpoint/2010/main" val="2767351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err="1"/>
              <a:t>Destructuring</a:t>
            </a:r>
            <a:r>
              <a:rPr lang="en-US" dirty="0"/>
              <a:t> (8)</a:t>
            </a:r>
          </a:p>
        </p:txBody>
      </p:sp>
      <p:sp>
        <p:nvSpPr>
          <p:cNvPr id="4" name="TextBox 3">
            <a:extLst>
              <a:ext uri="{FF2B5EF4-FFF2-40B4-BE49-F238E27FC236}">
                <a16:creationId xmlns:a16="http://schemas.microsoft.com/office/drawing/2014/main" id="{4E994716-A866-2C43-B9AF-6F7CB68F6302}"/>
              </a:ext>
            </a:extLst>
          </p:cNvPr>
          <p:cNvSpPr txBox="1"/>
          <p:nvPr/>
        </p:nvSpPr>
        <p:spPr>
          <a:xfrm>
            <a:off x="559920" y="696686"/>
            <a:ext cx="3276974" cy="461665"/>
          </a:xfrm>
          <a:prstGeom prst="rect">
            <a:avLst/>
          </a:prstGeom>
          <a:noFill/>
        </p:spPr>
        <p:txBody>
          <a:bodyPr wrap="square" rtlCol="0">
            <a:spAutoFit/>
          </a:bodyPr>
          <a:lstStyle/>
          <a:p>
            <a:r>
              <a:rPr lang="en-US" sz="2400" dirty="0">
                <a:solidFill>
                  <a:srgbClr val="FF0000"/>
                </a:solidFill>
              </a:rPr>
              <a:t>Spread</a:t>
            </a:r>
            <a:endParaRPr lang="en-US" sz="2400" dirty="0">
              <a:solidFill>
                <a:srgbClr val="346DBA"/>
              </a:solidFill>
            </a:endParaRPr>
          </a:p>
        </p:txBody>
      </p:sp>
      <p:pic>
        <p:nvPicPr>
          <p:cNvPr id="3" name="Picture 2">
            <a:extLst>
              <a:ext uri="{FF2B5EF4-FFF2-40B4-BE49-F238E27FC236}">
                <a16:creationId xmlns:a16="http://schemas.microsoft.com/office/drawing/2014/main" id="{3BFDEC09-59CE-014C-8096-17CC05F780E1}"/>
              </a:ext>
            </a:extLst>
          </p:cNvPr>
          <p:cNvPicPr>
            <a:picLocks noChangeAspect="1"/>
          </p:cNvPicPr>
          <p:nvPr/>
        </p:nvPicPr>
        <p:blipFill>
          <a:blip r:embed="rId2"/>
          <a:stretch>
            <a:fillRect/>
          </a:stretch>
        </p:blipFill>
        <p:spPr>
          <a:xfrm>
            <a:off x="838200" y="1176280"/>
            <a:ext cx="11010900" cy="4826000"/>
          </a:xfrm>
          <a:prstGeom prst="rect">
            <a:avLst/>
          </a:prstGeom>
        </p:spPr>
      </p:pic>
    </p:spTree>
    <p:extLst>
      <p:ext uri="{BB962C8B-B14F-4D97-AF65-F5344CB8AC3E}">
        <p14:creationId xmlns:p14="http://schemas.microsoft.com/office/powerpoint/2010/main" val="31338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FB30BC-6D22-064F-AD9D-16846A46AA91}"/>
              </a:ext>
            </a:extLst>
          </p:cNvPr>
          <p:cNvSpPr>
            <a:spLocks noGrp="1"/>
          </p:cNvSpPr>
          <p:nvPr>
            <p:ph type="title"/>
          </p:nvPr>
        </p:nvSpPr>
        <p:spPr/>
        <p:txBody>
          <a:bodyPr>
            <a:normAutofit/>
          </a:bodyPr>
          <a:lstStyle/>
          <a:p>
            <a:r>
              <a:rPr lang="en-US" dirty="0"/>
              <a:t>Interfaces – Classes – Functions</a:t>
            </a:r>
          </a:p>
        </p:txBody>
      </p:sp>
      <p:sp>
        <p:nvSpPr>
          <p:cNvPr id="5" name="Text Placeholder 4">
            <a:extLst>
              <a:ext uri="{FF2B5EF4-FFF2-40B4-BE49-F238E27FC236}">
                <a16:creationId xmlns:a16="http://schemas.microsoft.com/office/drawing/2014/main" id="{68C035E8-0674-DA44-818C-A881DCF4502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1786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Interfaces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95646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lstStyle/>
          <a:p>
            <a:r>
              <a:rPr lang="en-US" dirty="0"/>
              <a:t>Interfaces</a:t>
            </a:r>
          </a:p>
        </p:txBody>
      </p:sp>
      <p:pic>
        <p:nvPicPr>
          <p:cNvPr id="5" name="Picture 4">
            <a:extLst>
              <a:ext uri="{FF2B5EF4-FFF2-40B4-BE49-F238E27FC236}">
                <a16:creationId xmlns:a16="http://schemas.microsoft.com/office/drawing/2014/main" id="{03FC3357-5D21-F74C-9C53-A50A002519C2}"/>
              </a:ext>
            </a:extLst>
          </p:cNvPr>
          <p:cNvPicPr>
            <a:picLocks noChangeAspect="1"/>
          </p:cNvPicPr>
          <p:nvPr/>
        </p:nvPicPr>
        <p:blipFill>
          <a:blip r:embed="rId2"/>
          <a:stretch>
            <a:fillRect/>
          </a:stretch>
        </p:blipFill>
        <p:spPr>
          <a:xfrm>
            <a:off x="571500" y="856129"/>
            <a:ext cx="11049000" cy="3352800"/>
          </a:xfrm>
          <a:prstGeom prst="rect">
            <a:avLst/>
          </a:prstGeom>
        </p:spPr>
      </p:pic>
    </p:spTree>
    <p:extLst>
      <p:ext uri="{BB962C8B-B14F-4D97-AF65-F5344CB8AC3E}">
        <p14:creationId xmlns:p14="http://schemas.microsoft.com/office/powerpoint/2010/main" val="3322954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3276974" cy="461665"/>
          </a:xfrm>
          <a:prstGeom prst="rect">
            <a:avLst/>
          </a:prstGeom>
          <a:noFill/>
        </p:spPr>
        <p:txBody>
          <a:bodyPr wrap="square" rtlCol="0">
            <a:spAutoFit/>
          </a:bodyPr>
          <a:lstStyle/>
          <a:p>
            <a:r>
              <a:rPr lang="en-US" sz="2400" dirty="0">
                <a:solidFill>
                  <a:srgbClr val="FF0000"/>
                </a:solidFill>
              </a:rPr>
              <a:t>Optional Properties</a:t>
            </a:r>
            <a:endParaRPr lang="en-US" sz="2400" dirty="0">
              <a:solidFill>
                <a:srgbClr val="346DBA"/>
              </a:solidFill>
            </a:endParaRPr>
          </a:p>
        </p:txBody>
      </p:sp>
      <p:pic>
        <p:nvPicPr>
          <p:cNvPr id="2" name="Picture 1">
            <a:extLst>
              <a:ext uri="{FF2B5EF4-FFF2-40B4-BE49-F238E27FC236}">
                <a16:creationId xmlns:a16="http://schemas.microsoft.com/office/drawing/2014/main" id="{4AF77CD0-47AF-6845-A29B-B88CD529BE44}"/>
              </a:ext>
            </a:extLst>
          </p:cNvPr>
          <p:cNvPicPr>
            <a:picLocks noChangeAspect="1"/>
          </p:cNvPicPr>
          <p:nvPr/>
        </p:nvPicPr>
        <p:blipFill>
          <a:blip r:embed="rId2"/>
          <a:stretch>
            <a:fillRect/>
          </a:stretch>
        </p:blipFill>
        <p:spPr>
          <a:xfrm>
            <a:off x="838200" y="1158351"/>
            <a:ext cx="11049000" cy="5562600"/>
          </a:xfrm>
          <a:prstGeom prst="rect">
            <a:avLst/>
          </a:prstGeom>
        </p:spPr>
      </p:pic>
    </p:spTree>
    <p:extLst>
      <p:ext uri="{BB962C8B-B14F-4D97-AF65-F5344CB8AC3E}">
        <p14:creationId xmlns:p14="http://schemas.microsoft.com/office/powerpoint/2010/main" val="18486979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3276974" cy="461665"/>
          </a:xfrm>
          <a:prstGeom prst="rect">
            <a:avLst/>
          </a:prstGeom>
          <a:noFill/>
        </p:spPr>
        <p:txBody>
          <a:bodyPr wrap="square" rtlCol="0">
            <a:spAutoFit/>
          </a:bodyPr>
          <a:lstStyle/>
          <a:p>
            <a:r>
              <a:rPr lang="en-US" sz="2400" dirty="0">
                <a:solidFill>
                  <a:srgbClr val="FF0000"/>
                </a:solidFill>
              </a:rPr>
              <a:t>Function Types</a:t>
            </a:r>
            <a:endParaRPr lang="en-US" sz="2400" dirty="0">
              <a:solidFill>
                <a:srgbClr val="346DBA"/>
              </a:solidFill>
            </a:endParaRPr>
          </a:p>
        </p:txBody>
      </p:sp>
      <p:pic>
        <p:nvPicPr>
          <p:cNvPr id="3" name="Picture 2">
            <a:extLst>
              <a:ext uri="{FF2B5EF4-FFF2-40B4-BE49-F238E27FC236}">
                <a16:creationId xmlns:a16="http://schemas.microsoft.com/office/drawing/2014/main" id="{F65F4B26-EFC0-BE46-B982-B09B2D1F62C7}"/>
              </a:ext>
            </a:extLst>
          </p:cNvPr>
          <p:cNvPicPr>
            <a:picLocks noChangeAspect="1"/>
          </p:cNvPicPr>
          <p:nvPr/>
        </p:nvPicPr>
        <p:blipFill>
          <a:blip r:embed="rId2"/>
          <a:stretch>
            <a:fillRect/>
          </a:stretch>
        </p:blipFill>
        <p:spPr>
          <a:xfrm>
            <a:off x="838200" y="1158351"/>
            <a:ext cx="11049000" cy="1308100"/>
          </a:xfrm>
          <a:prstGeom prst="rect">
            <a:avLst/>
          </a:prstGeom>
        </p:spPr>
      </p:pic>
      <p:pic>
        <p:nvPicPr>
          <p:cNvPr id="5" name="Picture 4">
            <a:extLst>
              <a:ext uri="{FF2B5EF4-FFF2-40B4-BE49-F238E27FC236}">
                <a16:creationId xmlns:a16="http://schemas.microsoft.com/office/drawing/2014/main" id="{DB4FF7B8-E499-FE41-88DF-A4B14549DEA5}"/>
              </a:ext>
            </a:extLst>
          </p:cNvPr>
          <p:cNvPicPr>
            <a:picLocks noChangeAspect="1"/>
          </p:cNvPicPr>
          <p:nvPr/>
        </p:nvPicPr>
        <p:blipFill>
          <a:blip r:embed="rId3"/>
          <a:stretch>
            <a:fillRect/>
          </a:stretch>
        </p:blipFill>
        <p:spPr>
          <a:xfrm>
            <a:off x="838200" y="2535109"/>
            <a:ext cx="11049000" cy="1968500"/>
          </a:xfrm>
          <a:prstGeom prst="rect">
            <a:avLst/>
          </a:prstGeom>
        </p:spPr>
      </p:pic>
      <p:sp>
        <p:nvSpPr>
          <p:cNvPr id="8" name="Title 7">
            <a:extLst>
              <a:ext uri="{FF2B5EF4-FFF2-40B4-BE49-F238E27FC236}">
                <a16:creationId xmlns:a16="http://schemas.microsoft.com/office/drawing/2014/main" id="{8FA1DB65-8E22-D546-8C95-28DBADA696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7310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86C44-AD11-8A44-B415-3D397E0C8CE1}"/>
              </a:ext>
            </a:extLst>
          </p:cNvPr>
          <p:cNvSpPr>
            <a:spLocks noGrp="1"/>
          </p:cNvSpPr>
          <p:nvPr>
            <p:ph type="title"/>
          </p:nvPr>
        </p:nvSpPr>
        <p:spPr/>
        <p:txBody>
          <a:bodyPr/>
          <a:lstStyle/>
          <a:p>
            <a:r>
              <a:rPr lang="en-US" dirty="0"/>
              <a:t>Why do we use TypeScript</a:t>
            </a:r>
          </a:p>
        </p:txBody>
      </p:sp>
      <p:sp>
        <p:nvSpPr>
          <p:cNvPr id="5" name="Text Placeholder 4">
            <a:extLst>
              <a:ext uri="{FF2B5EF4-FFF2-40B4-BE49-F238E27FC236}">
                <a16:creationId xmlns:a16="http://schemas.microsoft.com/office/drawing/2014/main" id="{77F4537C-3A3C-3C4B-9A23-DB256E5D96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880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Indexable Types</a:t>
            </a:r>
            <a:endParaRPr lang="en-US" sz="2400" dirty="0">
              <a:solidFill>
                <a:srgbClr val="346DBA"/>
              </a:solidFill>
            </a:endParaRPr>
          </a:p>
        </p:txBody>
      </p:sp>
      <p:pic>
        <p:nvPicPr>
          <p:cNvPr id="2" name="Picture 1">
            <a:extLst>
              <a:ext uri="{FF2B5EF4-FFF2-40B4-BE49-F238E27FC236}">
                <a16:creationId xmlns:a16="http://schemas.microsoft.com/office/drawing/2014/main" id="{5FC445DA-4EF6-B84E-BC34-DDD492973FD8}"/>
              </a:ext>
            </a:extLst>
          </p:cNvPr>
          <p:cNvPicPr>
            <a:picLocks noChangeAspect="1"/>
          </p:cNvPicPr>
          <p:nvPr/>
        </p:nvPicPr>
        <p:blipFill>
          <a:blip r:embed="rId2"/>
          <a:stretch>
            <a:fillRect/>
          </a:stretch>
        </p:blipFill>
        <p:spPr>
          <a:xfrm>
            <a:off x="838200" y="1158351"/>
            <a:ext cx="11049000" cy="2870200"/>
          </a:xfrm>
          <a:prstGeom prst="rect">
            <a:avLst/>
          </a:prstGeom>
        </p:spPr>
      </p:pic>
      <p:sp>
        <p:nvSpPr>
          <p:cNvPr id="8" name="Title 7">
            <a:extLst>
              <a:ext uri="{FF2B5EF4-FFF2-40B4-BE49-F238E27FC236}">
                <a16:creationId xmlns:a16="http://schemas.microsoft.com/office/drawing/2014/main" id="{41DC65D1-EE37-EE40-8964-ECAE3DAA86D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0031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Indexable Types</a:t>
            </a:r>
            <a:endParaRPr lang="en-US" sz="2400" dirty="0">
              <a:solidFill>
                <a:srgbClr val="346DBA"/>
              </a:solidFill>
            </a:endParaRPr>
          </a:p>
        </p:txBody>
      </p:sp>
      <p:pic>
        <p:nvPicPr>
          <p:cNvPr id="3" name="Picture 2">
            <a:extLst>
              <a:ext uri="{FF2B5EF4-FFF2-40B4-BE49-F238E27FC236}">
                <a16:creationId xmlns:a16="http://schemas.microsoft.com/office/drawing/2014/main" id="{773E24A0-09BC-1349-9085-692C9839B045}"/>
              </a:ext>
            </a:extLst>
          </p:cNvPr>
          <p:cNvPicPr>
            <a:picLocks noChangeAspect="1"/>
          </p:cNvPicPr>
          <p:nvPr/>
        </p:nvPicPr>
        <p:blipFill>
          <a:blip r:embed="rId2"/>
          <a:stretch>
            <a:fillRect/>
          </a:stretch>
        </p:blipFill>
        <p:spPr>
          <a:xfrm>
            <a:off x="838200" y="1158351"/>
            <a:ext cx="11049000" cy="4394200"/>
          </a:xfrm>
          <a:prstGeom prst="rect">
            <a:avLst/>
          </a:prstGeom>
        </p:spPr>
      </p:pic>
      <p:sp>
        <p:nvSpPr>
          <p:cNvPr id="7" name="Title 6">
            <a:extLst>
              <a:ext uri="{FF2B5EF4-FFF2-40B4-BE49-F238E27FC236}">
                <a16:creationId xmlns:a16="http://schemas.microsoft.com/office/drawing/2014/main" id="{6DFEA80C-DF21-4643-86D3-8765B82F688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58548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Indexable Types</a:t>
            </a:r>
            <a:endParaRPr lang="en-US" sz="2400" dirty="0">
              <a:solidFill>
                <a:srgbClr val="346DBA"/>
              </a:solidFill>
            </a:endParaRPr>
          </a:p>
        </p:txBody>
      </p:sp>
      <p:pic>
        <p:nvPicPr>
          <p:cNvPr id="2" name="Picture 1">
            <a:extLst>
              <a:ext uri="{FF2B5EF4-FFF2-40B4-BE49-F238E27FC236}">
                <a16:creationId xmlns:a16="http://schemas.microsoft.com/office/drawing/2014/main" id="{52AC1CA2-A78C-194D-8EB5-8BAACB9CC6B7}"/>
              </a:ext>
            </a:extLst>
          </p:cNvPr>
          <p:cNvPicPr>
            <a:picLocks noChangeAspect="1"/>
          </p:cNvPicPr>
          <p:nvPr/>
        </p:nvPicPr>
        <p:blipFill>
          <a:blip r:embed="rId2"/>
          <a:stretch>
            <a:fillRect/>
          </a:stretch>
        </p:blipFill>
        <p:spPr>
          <a:xfrm>
            <a:off x="838200" y="1158351"/>
            <a:ext cx="11049000" cy="1993900"/>
          </a:xfrm>
          <a:prstGeom prst="rect">
            <a:avLst/>
          </a:prstGeom>
        </p:spPr>
      </p:pic>
      <p:sp>
        <p:nvSpPr>
          <p:cNvPr id="7" name="Title 6">
            <a:extLst>
              <a:ext uri="{FF2B5EF4-FFF2-40B4-BE49-F238E27FC236}">
                <a16:creationId xmlns:a16="http://schemas.microsoft.com/office/drawing/2014/main" id="{75BDD284-EDC3-8E4D-B29E-FB2EE5F597E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663656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Class Types</a:t>
            </a:r>
            <a:endParaRPr lang="en-US" sz="2400" dirty="0">
              <a:solidFill>
                <a:srgbClr val="346DBA"/>
              </a:solidFill>
            </a:endParaRPr>
          </a:p>
        </p:txBody>
      </p:sp>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Implementing an interface</a:t>
            </a:r>
          </a:p>
        </p:txBody>
      </p:sp>
      <p:pic>
        <p:nvPicPr>
          <p:cNvPr id="7" name="Picture 6">
            <a:extLst>
              <a:ext uri="{FF2B5EF4-FFF2-40B4-BE49-F238E27FC236}">
                <a16:creationId xmlns:a16="http://schemas.microsoft.com/office/drawing/2014/main" id="{361D1E77-29EF-8443-94A0-BFD6EE3C0F12}"/>
              </a:ext>
            </a:extLst>
          </p:cNvPr>
          <p:cNvPicPr>
            <a:picLocks noChangeAspect="1"/>
          </p:cNvPicPr>
          <p:nvPr/>
        </p:nvPicPr>
        <p:blipFill>
          <a:blip r:embed="rId2"/>
          <a:stretch>
            <a:fillRect/>
          </a:stretch>
        </p:blipFill>
        <p:spPr>
          <a:xfrm>
            <a:off x="838200" y="1617685"/>
            <a:ext cx="11049000" cy="4076700"/>
          </a:xfrm>
          <a:prstGeom prst="rect">
            <a:avLst/>
          </a:prstGeom>
        </p:spPr>
      </p:pic>
      <p:pic>
        <p:nvPicPr>
          <p:cNvPr id="8" name="Picture 7">
            <a:extLst>
              <a:ext uri="{FF2B5EF4-FFF2-40B4-BE49-F238E27FC236}">
                <a16:creationId xmlns:a16="http://schemas.microsoft.com/office/drawing/2014/main" id="{B48F21C2-1F04-484B-818D-20BD7AE99D06}"/>
              </a:ext>
            </a:extLst>
          </p:cNvPr>
          <p:cNvPicPr>
            <a:picLocks noChangeAspect="1"/>
          </p:cNvPicPr>
          <p:nvPr/>
        </p:nvPicPr>
        <p:blipFill>
          <a:blip r:embed="rId3"/>
          <a:stretch>
            <a:fillRect/>
          </a:stretch>
        </p:blipFill>
        <p:spPr>
          <a:xfrm>
            <a:off x="838200" y="5846113"/>
            <a:ext cx="11049000" cy="774700"/>
          </a:xfrm>
          <a:prstGeom prst="rect">
            <a:avLst/>
          </a:prstGeom>
        </p:spPr>
      </p:pic>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88107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990104" cy="461665"/>
          </a:xfrm>
          <a:prstGeom prst="rect">
            <a:avLst/>
          </a:prstGeom>
          <a:noFill/>
        </p:spPr>
        <p:txBody>
          <a:bodyPr wrap="square" rtlCol="0">
            <a:spAutoFit/>
          </a:bodyPr>
          <a:lstStyle/>
          <a:p>
            <a:r>
              <a:rPr lang="en-US" sz="2400" dirty="0">
                <a:solidFill>
                  <a:srgbClr val="FF0000"/>
                </a:solidFill>
              </a:rPr>
              <a:t>Extending Interfaces</a:t>
            </a:r>
            <a:endParaRPr lang="en-US" sz="2400" dirty="0">
              <a:solidFill>
                <a:srgbClr val="346DBA"/>
              </a:solidFill>
            </a:endParaRPr>
          </a:p>
        </p:txBody>
      </p:sp>
      <p:pic>
        <p:nvPicPr>
          <p:cNvPr id="2" name="Picture 1">
            <a:extLst>
              <a:ext uri="{FF2B5EF4-FFF2-40B4-BE49-F238E27FC236}">
                <a16:creationId xmlns:a16="http://schemas.microsoft.com/office/drawing/2014/main" id="{82D811F3-66E7-7B40-A6BA-32930C5C47CF}"/>
              </a:ext>
            </a:extLst>
          </p:cNvPr>
          <p:cNvPicPr>
            <a:picLocks noChangeAspect="1"/>
          </p:cNvPicPr>
          <p:nvPr/>
        </p:nvPicPr>
        <p:blipFill>
          <a:blip r:embed="rId2"/>
          <a:stretch>
            <a:fillRect/>
          </a:stretch>
        </p:blipFill>
        <p:spPr>
          <a:xfrm>
            <a:off x="838200" y="1158351"/>
            <a:ext cx="11049000" cy="5245100"/>
          </a:xfrm>
          <a:prstGeom prst="rect">
            <a:avLst/>
          </a:prstGeom>
        </p:spPr>
      </p:pic>
      <p:sp>
        <p:nvSpPr>
          <p:cNvPr id="9" name="Title 8">
            <a:extLst>
              <a:ext uri="{FF2B5EF4-FFF2-40B4-BE49-F238E27FC236}">
                <a16:creationId xmlns:a16="http://schemas.microsoft.com/office/drawing/2014/main" id="{D958DBA4-1882-A942-B7F8-D2B986753F4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55640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990104" cy="461665"/>
          </a:xfrm>
          <a:prstGeom prst="rect">
            <a:avLst/>
          </a:prstGeom>
          <a:noFill/>
        </p:spPr>
        <p:txBody>
          <a:bodyPr wrap="square" rtlCol="0">
            <a:spAutoFit/>
          </a:bodyPr>
          <a:lstStyle/>
          <a:p>
            <a:r>
              <a:rPr lang="en-US" sz="2400" dirty="0">
                <a:solidFill>
                  <a:srgbClr val="FF0000"/>
                </a:solidFill>
              </a:rPr>
              <a:t>Hybrid Types</a:t>
            </a:r>
            <a:endParaRPr lang="en-US" sz="2400" dirty="0">
              <a:solidFill>
                <a:srgbClr val="346DBA"/>
              </a:solidFill>
            </a:endParaRPr>
          </a:p>
        </p:txBody>
      </p:sp>
      <p:pic>
        <p:nvPicPr>
          <p:cNvPr id="3" name="Picture 2">
            <a:extLst>
              <a:ext uri="{FF2B5EF4-FFF2-40B4-BE49-F238E27FC236}">
                <a16:creationId xmlns:a16="http://schemas.microsoft.com/office/drawing/2014/main" id="{3D687A5C-F463-BD40-860B-67323BDB3965}"/>
              </a:ext>
            </a:extLst>
          </p:cNvPr>
          <p:cNvPicPr>
            <a:picLocks noChangeAspect="1"/>
          </p:cNvPicPr>
          <p:nvPr/>
        </p:nvPicPr>
        <p:blipFill>
          <a:blip r:embed="rId2"/>
          <a:stretch>
            <a:fillRect/>
          </a:stretch>
        </p:blipFill>
        <p:spPr>
          <a:xfrm>
            <a:off x="838200" y="1079500"/>
            <a:ext cx="11049000" cy="5778500"/>
          </a:xfrm>
          <a:prstGeom prst="rect">
            <a:avLst/>
          </a:prstGeom>
        </p:spPr>
      </p:pic>
      <p:sp>
        <p:nvSpPr>
          <p:cNvPr id="7" name="Title 6">
            <a:extLst>
              <a:ext uri="{FF2B5EF4-FFF2-40B4-BE49-F238E27FC236}">
                <a16:creationId xmlns:a16="http://schemas.microsoft.com/office/drawing/2014/main" id="{F9C8DC72-BB70-5C48-BE36-776592849C0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66329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19" y="696686"/>
            <a:ext cx="4227233" cy="461665"/>
          </a:xfrm>
          <a:prstGeom prst="rect">
            <a:avLst/>
          </a:prstGeom>
          <a:noFill/>
        </p:spPr>
        <p:txBody>
          <a:bodyPr wrap="square" rtlCol="0">
            <a:spAutoFit/>
          </a:bodyPr>
          <a:lstStyle/>
          <a:p>
            <a:r>
              <a:rPr lang="en-US" sz="2400" dirty="0">
                <a:solidFill>
                  <a:srgbClr val="FF0000"/>
                </a:solidFill>
              </a:rPr>
              <a:t>Interfaces Extending Classes</a:t>
            </a:r>
          </a:p>
        </p:txBody>
      </p:sp>
      <p:pic>
        <p:nvPicPr>
          <p:cNvPr id="2" name="Picture 1">
            <a:extLst>
              <a:ext uri="{FF2B5EF4-FFF2-40B4-BE49-F238E27FC236}">
                <a16:creationId xmlns:a16="http://schemas.microsoft.com/office/drawing/2014/main" id="{3B9B700C-731B-164F-B019-61EA021DA977}"/>
              </a:ext>
            </a:extLst>
          </p:cNvPr>
          <p:cNvPicPr>
            <a:picLocks noChangeAspect="1"/>
          </p:cNvPicPr>
          <p:nvPr/>
        </p:nvPicPr>
        <p:blipFill>
          <a:blip r:embed="rId2"/>
          <a:stretch>
            <a:fillRect/>
          </a:stretch>
        </p:blipFill>
        <p:spPr>
          <a:xfrm>
            <a:off x="1272989" y="1158351"/>
            <a:ext cx="7990632" cy="5666920"/>
          </a:xfrm>
          <a:prstGeom prst="rect">
            <a:avLst/>
          </a:prstGeom>
        </p:spPr>
      </p:pic>
      <p:sp>
        <p:nvSpPr>
          <p:cNvPr id="7" name="Title 6">
            <a:extLst>
              <a:ext uri="{FF2B5EF4-FFF2-40B4-BE49-F238E27FC236}">
                <a16:creationId xmlns:a16="http://schemas.microsoft.com/office/drawing/2014/main" id="{C408A9AD-E2E6-674A-A2FF-E555615C744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45856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Classes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0269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lstStyle/>
          <a:p>
            <a:r>
              <a:rPr lang="en-US" dirty="0"/>
              <a:t>Classes</a:t>
            </a:r>
          </a:p>
        </p:txBody>
      </p:sp>
      <p:pic>
        <p:nvPicPr>
          <p:cNvPr id="3" name="Picture 2">
            <a:extLst>
              <a:ext uri="{FF2B5EF4-FFF2-40B4-BE49-F238E27FC236}">
                <a16:creationId xmlns:a16="http://schemas.microsoft.com/office/drawing/2014/main" id="{D3A9D38F-3B24-E647-9A6C-9CA9EF4B781F}"/>
              </a:ext>
            </a:extLst>
          </p:cNvPr>
          <p:cNvPicPr>
            <a:picLocks noChangeAspect="1"/>
          </p:cNvPicPr>
          <p:nvPr/>
        </p:nvPicPr>
        <p:blipFill>
          <a:blip r:embed="rId2"/>
          <a:stretch>
            <a:fillRect/>
          </a:stretch>
        </p:blipFill>
        <p:spPr>
          <a:xfrm>
            <a:off x="571500" y="875553"/>
            <a:ext cx="11049000" cy="3708400"/>
          </a:xfrm>
          <a:prstGeom prst="rect">
            <a:avLst/>
          </a:prstGeom>
        </p:spPr>
      </p:pic>
    </p:spTree>
    <p:extLst>
      <p:ext uri="{BB962C8B-B14F-4D97-AF65-F5344CB8AC3E}">
        <p14:creationId xmlns:p14="http://schemas.microsoft.com/office/powerpoint/2010/main" val="1598699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Inheritance</a:t>
            </a:r>
            <a:endParaRPr lang="en-US" sz="2400" dirty="0">
              <a:solidFill>
                <a:srgbClr val="346DBA"/>
              </a:solidFill>
            </a:endParaRPr>
          </a:p>
        </p:txBody>
      </p:sp>
      <p:pic>
        <p:nvPicPr>
          <p:cNvPr id="3" name="Picture 2">
            <a:extLst>
              <a:ext uri="{FF2B5EF4-FFF2-40B4-BE49-F238E27FC236}">
                <a16:creationId xmlns:a16="http://schemas.microsoft.com/office/drawing/2014/main" id="{556ACEBB-3916-9740-8BA9-097A84EB159A}"/>
              </a:ext>
            </a:extLst>
          </p:cNvPr>
          <p:cNvPicPr>
            <a:picLocks noChangeAspect="1"/>
          </p:cNvPicPr>
          <p:nvPr/>
        </p:nvPicPr>
        <p:blipFill>
          <a:blip r:embed="rId2"/>
          <a:stretch>
            <a:fillRect/>
          </a:stretch>
        </p:blipFill>
        <p:spPr>
          <a:xfrm>
            <a:off x="838200" y="1158351"/>
            <a:ext cx="11049000" cy="5130800"/>
          </a:xfrm>
          <a:prstGeom prst="rect">
            <a:avLst/>
          </a:prstGeom>
        </p:spPr>
      </p:pic>
      <p:sp>
        <p:nvSpPr>
          <p:cNvPr id="7" name="Title 6">
            <a:extLst>
              <a:ext uri="{FF2B5EF4-FFF2-40B4-BE49-F238E27FC236}">
                <a16:creationId xmlns:a16="http://schemas.microsoft.com/office/drawing/2014/main" id="{F34AAB27-19EF-184D-97F3-307BFAEEC67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0535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9A3F2-1C32-004A-835D-C9C1A32B3EEC}"/>
              </a:ext>
            </a:extLst>
          </p:cNvPr>
          <p:cNvPicPr>
            <a:picLocks noChangeAspect="1"/>
          </p:cNvPicPr>
          <p:nvPr/>
        </p:nvPicPr>
        <p:blipFill>
          <a:blip r:embed="rId3"/>
          <a:stretch>
            <a:fillRect/>
          </a:stretch>
        </p:blipFill>
        <p:spPr>
          <a:xfrm>
            <a:off x="0" y="0"/>
            <a:ext cx="12192000" cy="11094720"/>
          </a:xfrm>
          <a:prstGeom prst="rect">
            <a:avLst/>
          </a:prstGeom>
        </p:spPr>
      </p:pic>
    </p:spTree>
    <p:extLst>
      <p:ext uri="{BB962C8B-B14F-4D97-AF65-F5344CB8AC3E}">
        <p14:creationId xmlns:p14="http://schemas.microsoft.com/office/powerpoint/2010/main" val="3662540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Public, private, and protected modifiers</a:t>
            </a:r>
            <a:endParaRPr lang="en-US" sz="2400" dirty="0">
              <a:solidFill>
                <a:srgbClr val="346DBA"/>
              </a:solidFill>
            </a:endParaRPr>
          </a:p>
        </p:txBody>
      </p:sp>
      <p:sp>
        <p:nvSpPr>
          <p:cNvPr id="5" name="TextBox 4">
            <a:extLst>
              <a:ext uri="{FF2B5EF4-FFF2-40B4-BE49-F238E27FC236}">
                <a16:creationId xmlns:a16="http://schemas.microsoft.com/office/drawing/2014/main" id="{BDD11A3D-01DF-F142-BA5C-6E08C102A4C5}"/>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Public is default</a:t>
            </a:r>
          </a:p>
        </p:txBody>
      </p:sp>
      <p:sp>
        <p:nvSpPr>
          <p:cNvPr id="2" name="TextBox 1">
            <a:extLst>
              <a:ext uri="{FF2B5EF4-FFF2-40B4-BE49-F238E27FC236}">
                <a16:creationId xmlns:a16="http://schemas.microsoft.com/office/drawing/2014/main" id="{337E1A67-D858-9348-B86A-F0326429CFD6}"/>
              </a:ext>
            </a:extLst>
          </p:cNvPr>
          <p:cNvSpPr txBox="1"/>
          <p:nvPr/>
        </p:nvSpPr>
        <p:spPr>
          <a:xfrm>
            <a:off x="1264785" y="1641860"/>
            <a:ext cx="4951099" cy="369332"/>
          </a:xfrm>
          <a:prstGeom prst="rect">
            <a:avLst/>
          </a:prstGeom>
          <a:noFill/>
        </p:spPr>
        <p:txBody>
          <a:bodyPr wrap="none" rtlCol="0">
            <a:spAutoFit/>
          </a:bodyPr>
          <a:lstStyle/>
          <a:p>
            <a:r>
              <a:rPr lang="en-US" dirty="0"/>
              <a:t>In TypeScript, each member is </a:t>
            </a:r>
            <a:r>
              <a:rPr lang="en-US" dirty="0">
                <a:solidFill>
                  <a:srgbClr val="FF0000"/>
                </a:solidFill>
              </a:rPr>
              <a:t>public</a:t>
            </a:r>
            <a:r>
              <a:rPr lang="en-US" dirty="0"/>
              <a:t> is default</a:t>
            </a:r>
          </a:p>
        </p:txBody>
      </p:sp>
      <p:sp>
        <p:nvSpPr>
          <p:cNvPr id="7" name="TextBox 6">
            <a:extLst>
              <a:ext uri="{FF2B5EF4-FFF2-40B4-BE49-F238E27FC236}">
                <a16:creationId xmlns:a16="http://schemas.microsoft.com/office/drawing/2014/main" id="{9B82AF2D-BD70-074B-96F5-CCDDA2CE0C90}"/>
              </a:ext>
            </a:extLst>
          </p:cNvPr>
          <p:cNvSpPr txBox="1"/>
          <p:nvPr/>
        </p:nvSpPr>
        <p:spPr>
          <a:xfrm>
            <a:off x="838199" y="2098629"/>
            <a:ext cx="3142129" cy="400110"/>
          </a:xfrm>
          <a:prstGeom prst="rect">
            <a:avLst/>
          </a:prstGeom>
          <a:noFill/>
        </p:spPr>
        <p:txBody>
          <a:bodyPr wrap="square" rtlCol="0">
            <a:spAutoFit/>
          </a:bodyPr>
          <a:lstStyle/>
          <a:p>
            <a:r>
              <a:rPr lang="en-US" sz="2000" i="1" dirty="0">
                <a:solidFill>
                  <a:srgbClr val="346DBA"/>
                </a:solidFill>
              </a:rPr>
              <a:t>Private</a:t>
            </a:r>
          </a:p>
        </p:txBody>
      </p:sp>
      <p:sp>
        <p:nvSpPr>
          <p:cNvPr id="8" name="Rectangle 7">
            <a:extLst>
              <a:ext uri="{FF2B5EF4-FFF2-40B4-BE49-F238E27FC236}">
                <a16:creationId xmlns:a16="http://schemas.microsoft.com/office/drawing/2014/main" id="{78216974-D3E4-1147-856B-123A0874FDA9}"/>
              </a:ext>
            </a:extLst>
          </p:cNvPr>
          <p:cNvSpPr/>
          <p:nvPr/>
        </p:nvSpPr>
        <p:spPr>
          <a:xfrm>
            <a:off x="1264785" y="2528351"/>
            <a:ext cx="9672156" cy="369332"/>
          </a:xfrm>
          <a:prstGeom prst="rect">
            <a:avLst/>
          </a:prstGeom>
        </p:spPr>
        <p:txBody>
          <a:bodyPr wrap="square">
            <a:spAutoFit/>
          </a:bodyPr>
          <a:lstStyle/>
          <a:p>
            <a:r>
              <a:rPr lang="en-US" dirty="0"/>
              <a:t>When a member is marked private, it cannot be accessed from outside of its containing class</a:t>
            </a:r>
          </a:p>
        </p:txBody>
      </p:sp>
      <p:pic>
        <p:nvPicPr>
          <p:cNvPr id="9" name="Picture 8">
            <a:extLst>
              <a:ext uri="{FF2B5EF4-FFF2-40B4-BE49-F238E27FC236}">
                <a16:creationId xmlns:a16="http://schemas.microsoft.com/office/drawing/2014/main" id="{D2A9A9F6-625B-3C4B-8FB1-A2566950A6B3}"/>
              </a:ext>
            </a:extLst>
          </p:cNvPr>
          <p:cNvPicPr>
            <a:picLocks noChangeAspect="1"/>
          </p:cNvPicPr>
          <p:nvPr/>
        </p:nvPicPr>
        <p:blipFill>
          <a:blip r:embed="rId2"/>
          <a:stretch>
            <a:fillRect/>
          </a:stretch>
        </p:blipFill>
        <p:spPr>
          <a:xfrm>
            <a:off x="1264785" y="2951470"/>
            <a:ext cx="10801709" cy="2209800"/>
          </a:xfrm>
          <a:prstGeom prst="rect">
            <a:avLst/>
          </a:prstGeom>
        </p:spPr>
      </p:pic>
      <p:sp>
        <p:nvSpPr>
          <p:cNvPr id="10" name="TextBox 9">
            <a:extLst>
              <a:ext uri="{FF2B5EF4-FFF2-40B4-BE49-F238E27FC236}">
                <a16:creationId xmlns:a16="http://schemas.microsoft.com/office/drawing/2014/main" id="{2BFF2639-E519-5C43-A4EB-BDF3D47AE1B9}"/>
              </a:ext>
            </a:extLst>
          </p:cNvPr>
          <p:cNvSpPr txBox="1"/>
          <p:nvPr/>
        </p:nvSpPr>
        <p:spPr>
          <a:xfrm>
            <a:off x="838198" y="5269927"/>
            <a:ext cx="3142129" cy="400110"/>
          </a:xfrm>
          <a:prstGeom prst="rect">
            <a:avLst/>
          </a:prstGeom>
          <a:noFill/>
        </p:spPr>
        <p:txBody>
          <a:bodyPr wrap="square" rtlCol="0">
            <a:spAutoFit/>
          </a:bodyPr>
          <a:lstStyle/>
          <a:p>
            <a:r>
              <a:rPr lang="en-US" sz="2000" i="1" dirty="0">
                <a:solidFill>
                  <a:srgbClr val="346DBA"/>
                </a:solidFill>
              </a:rPr>
              <a:t>Protected</a:t>
            </a:r>
          </a:p>
        </p:txBody>
      </p:sp>
      <p:sp>
        <p:nvSpPr>
          <p:cNvPr id="11" name="Rectangle 10">
            <a:extLst>
              <a:ext uri="{FF2B5EF4-FFF2-40B4-BE49-F238E27FC236}">
                <a16:creationId xmlns:a16="http://schemas.microsoft.com/office/drawing/2014/main" id="{B2D19D64-16A2-8740-85AD-AEA9A49ECD60}"/>
              </a:ext>
            </a:extLst>
          </p:cNvPr>
          <p:cNvSpPr/>
          <p:nvPr/>
        </p:nvSpPr>
        <p:spPr>
          <a:xfrm>
            <a:off x="1264785" y="5693046"/>
            <a:ext cx="10801708" cy="646331"/>
          </a:xfrm>
          <a:prstGeom prst="rect">
            <a:avLst/>
          </a:prstGeom>
        </p:spPr>
        <p:txBody>
          <a:bodyPr wrap="square">
            <a:spAutoFit/>
          </a:bodyPr>
          <a:lstStyle/>
          <a:p>
            <a:r>
              <a:rPr lang="en-US" dirty="0"/>
              <a:t>The </a:t>
            </a:r>
            <a:r>
              <a:rPr lang="en-US" dirty="0">
                <a:solidFill>
                  <a:srgbClr val="FF0000"/>
                </a:solidFill>
              </a:rPr>
              <a:t>protected</a:t>
            </a:r>
            <a:r>
              <a:rPr lang="en-US" dirty="0"/>
              <a:t> modifier acts much like the </a:t>
            </a:r>
            <a:r>
              <a:rPr lang="en-US" dirty="0">
                <a:solidFill>
                  <a:srgbClr val="FF0000"/>
                </a:solidFill>
              </a:rPr>
              <a:t>private</a:t>
            </a:r>
            <a:r>
              <a:rPr lang="en-US" dirty="0"/>
              <a:t> modifier with the exception that members declared </a:t>
            </a:r>
            <a:r>
              <a:rPr lang="en-US" dirty="0">
                <a:solidFill>
                  <a:srgbClr val="FF0000"/>
                </a:solidFill>
              </a:rPr>
              <a:t>protected</a:t>
            </a:r>
            <a:r>
              <a:rPr lang="en-US" dirty="0"/>
              <a:t> can also be accessed within deriving classes</a:t>
            </a:r>
          </a:p>
        </p:txBody>
      </p:sp>
      <p:sp>
        <p:nvSpPr>
          <p:cNvPr id="13" name="Title 12">
            <a:extLst>
              <a:ext uri="{FF2B5EF4-FFF2-40B4-BE49-F238E27FC236}">
                <a16:creationId xmlns:a16="http://schemas.microsoft.com/office/drawing/2014/main" id="{8E1270A9-A50E-8D4C-90E3-BE913541B1F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36231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1860551" cy="461665"/>
          </a:xfrm>
          <a:prstGeom prst="rect">
            <a:avLst/>
          </a:prstGeom>
          <a:noFill/>
        </p:spPr>
        <p:txBody>
          <a:bodyPr wrap="square" rtlCol="0">
            <a:spAutoFit/>
          </a:bodyPr>
          <a:lstStyle/>
          <a:p>
            <a:r>
              <a:rPr lang="en-US" sz="2400" dirty="0">
                <a:solidFill>
                  <a:srgbClr val="FF0000"/>
                </a:solidFill>
              </a:rPr>
              <a:t>Accessors</a:t>
            </a:r>
          </a:p>
        </p:txBody>
      </p:sp>
      <p:sp>
        <p:nvSpPr>
          <p:cNvPr id="2" name="TextBox 1">
            <a:extLst>
              <a:ext uri="{FF2B5EF4-FFF2-40B4-BE49-F238E27FC236}">
                <a16:creationId xmlns:a16="http://schemas.microsoft.com/office/drawing/2014/main" id="{337E1A67-D858-9348-B86A-F0326429CFD6}"/>
              </a:ext>
            </a:extLst>
          </p:cNvPr>
          <p:cNvSpPr txBox="1"/>
          <p:nvPr/>
        </p:nvSpPr>
        <p:spPr>
          <a:xfrm>
            <a:off x="838198" y="1242713"/>
            <a:ext cx="9879692" cy="369332"/>
          </a:xfrm>
          <a:prstGeom prst="rect">
            <a:avLst/>
          </a:prstGeom>
          <a:noFill/>
        </p:spPr>
        <p:txBody>
          <a:bodyPr wrap="none" rtlCol="0">
            <a:spAutoFit/>
          </a:bodyPr>
          <a:lstStyle/>
          <a:p>
            <a:r>
              <a:rPr lang="en-US" dirty="0"/>
              <a:t>TypeScript supports getters/setters as a way of intercepting accesses to a member of an object</a:t>
            </a:r>
          </a:p>
        </p:txBody>
      </p:sp>
      <p:pic>
        <p:nvPicPr>
          <p:cNvPr id="3" name="Picture 2">
            <a:extLst>
              <a:ext uri="{FF2B5EF4-FFF2-40B4-BE49-F238E27FC236}">
                <a16:creationId xmlns:a16="http://schemas.microsoft.com/office/drawing/2014/main" id="{59CE3443-C6C1-D741-8FBC-B094F335E14C}"/>
              </a:ext>
            </a:extLst>
          </p:cNvPr>
          <p:cNvPicPr>
            <a:picLocks noChangeAspect="1"/>
          </p:cNvPicPr>
          <p:nvPr/>
        </p:nvPicPr>
        <p:blipFill>
          <a:blip r:embed="rId2"/>
          <a:stretch>
            <a:fillRect/>
          </a:stretch>
        </p:blipFill>
        <p:spPr>
          <a:xfrm>
            <a:off x="891985" y="1615425"/>
            <a:ext cx="7445190" cy="5126056"/>
          </a:xfrm>
          <a:prstGeom prst="rect">
            <a:avLst/>
          </a:prstGeom>
        </p:spPr>
      </p:pic>
      <p:sp>
        <p:nvSpPr>
          <p:cNvPr id="13" name="Title 12">
            <a:extLst>
              <a:ext uri="{FF2B5EF4-FFF2-40B4-BE49-F238E27FC236}">
                <a16:creationId xmlns:a16="http://schemas.microsoft.com/office/drawing/2014/main" id="{88C6F428-CA8A-DA45-9EEE-6509D129992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37891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Static Properties</a:t>
            </a:r>
          </a:p>
        </p:txBody>
      </p:sp>
      <p:sp>
        <p:nvSpPr>
          <p:cNvPr id="2" name="TextBox 1">
            <a:extLst>
              <a:ext uri="{FF2B5EF4-FFF2-40B4-BE49-F238E27FC236}">
                <a16:creationId xmlns:a16="http://schemas.microsoft.com/office/drawing/2014/main" id="{337E1A67-D858-9348-B86A-F0326429CFD6}"/>
              </a:ext>
            </a:extLst>
          </p:cNvPr>
          <p:cNvSpPr txBox="1"/>
          <p:nvPr/>
        </p:nvSpPr>
        <p:spPr>
          <a:xfrm>
            <a:off x="838198" y="1211350"/>
            <a:ext cx="7135287" cy="369332"/>
          </a:xfrm>
          <a:prstGeom prst="rect">
            <a:avLst/>
          </a:prstGeom>
          <a:noFill/>
        </p:spPr>
        <p:txBody>
          <a:bodyPr wrap="none" rtlCol="0">
            <a:spAutoFit/>
          </a:bodyPr>
          <a:lstStyle/>
          <a:p>
            <a:r>
              <a:rPr lang="en-US" dirty="0"/>
              <a:t>Those that are visible on the class itself rather than on the instances</a:t>
            </a:r>
          </a:p>
        </p:txBody>
      </p:sp>
      <p:pic>
        <p:nvPicPr>
          <p:cNvPr id="3" name="Picture 2">
            <a:extLst>
              <a:ext uri="{FF2B5EF4-FFF2-40B4-BE49-F238E27FC236}">
                <a16:creationId xmlns:a16="http://schemas.microsoft.com/office/drawing/2014/main" id="{1D578AA6-F378-A441-8634-04F946D05CD9}"/>
              </a:ext>
            </a:extLst>
          </p:cNvPr>
          <p:cNvPicPr>
            <a:picLocks noChangeAspect="1"/>
          </p:cNvPicPr>
          <p:nvPr/>
        </p:nvPicPr>
        <p:blipFill>
          <a:blip r:embed="rId2"/>
          <a:stretch>
            <a:fillRect/>
          </a:stretch>
        </p:blipFill>
        <p:spPr>
          <a:xfrm>
            <a:off x="838198" y="1673962"/>
            <a:ext cx="11049000" cy="4965700"/>
          </a:xfrm>
          <a:prstGeom prst="rect">
            <a:avLst/>
          </a:prstGeom>
        </p:spPr>
      </p:pic>
      <p:sp>
        <p:nvSpPr>
          <p:cNvPr id="13" name="Title 12">
            <a:extLst>
              <a:ext uri="{FF2B5EF4-FFF2-40B4-BE49-F238E27FC236}">
                <a16:creationId xmlns:a16="http://schemas.microsoft.com/office/drawing/2014/main" id="{CA71180B-D010-3B41-A0BE-244F00CF4EF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96739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Abstract Class</a:t>
            </a:r>
          </a:p>
        </p:txBody>
      </p:sp>
      <p:sp>
        <p:nvSpPr>
          <p:cNvPr id="2" name="TextBox 1">
            <a:extLst>
              <a:ext uri="{FF2B5EF4-FFF2-40B4-BE49-F238E27FC236}">
                <a16:creationId xmlns:a16="http://schemas.microsoft.com/office/drawing/2014/main" id="{337E1A67-D858-9348-B86A-F0326429CFD6}"/>
              </a:ext>
            </a:extLst>
          </p:cNvPr>
          <p:cNvSpPr txBox="1"/>
          <p:nvPr/>
        </p:nvSpPr>
        <p:spPr>
          <a:xfrm>
            <a:off x="838199" y="1211350"/>
            <a:ext cx="107823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Abstract classes are base classes from which other classes may be derived</a:t>
            </a:r>
          </a:p>
          <a:p>
            <a:pPr marL="285750" indent="-285750">
              <a:buFont typeface="Arial" panose="020B0604020202020204" pitchFamily="34" charset="0"/>
              <a:buChar char="•"/>
            </a:pPr>
            <a:r>
              <a:rPr lang="en-US" dirty="0"/>
              <a:t>They may not be instantiated directly</a:t>
            </a:r>
          </a:p>
          <a:p>
            <a:pPr marL="285750" indent="-285750">
              <a:buFont typeface="Arial" panose="020B0604020202020204" pitchFamily="34" charset="0"/>
              <a:buChar char="•"/>
            </a:pPr>
            <a:r>
              <a:rPr lang="en-US" dirty="0"/>
              <a:t>An abstract class may contain implementation details for its members</a:t>
            </a:r>
          </a:p>
          <a:p>
            <a:pPr marL="285750" indent="-285750">
              <a:buFont typeface="Arial" panose="020B0604020202020204" pitchFamily="34" charset="0"/>
              <a:buChar char="•"/>
            </a:pPr>
            <a:r>
              <a:rPr lang="en-US" dirty="0"/>
              <a:t>Methods within an abstract class that are marked as abstract do not contain an implementation and must be implemented in derived classes</a:t>
            </a:r>
          </a:p>
          <a:p>
            <a:pPr marL="285750" indent="-285750">
              <a:buFont typeface="Arial" panose="020B0604020202020204" pitchFamily="34" charset="0"/>
              <a:buChar char="•"/>
            </a:pPr>
            <a:r>
              <a:rPr lang="en-US" dirty="0"/>
              <a:t>Both define the signature of a method without including a method body.</a:t>
            </a:r>
          </a:p>
        </p:txBody>
      </p:sp>
      <p:pic>
        <p:nvPicPr>
          <p:cNvPr id="5" name="Picture 4">
            <a:extLst>
              <a:ext uri="{FF2B5EF4-FFF2-40B4-BE49-F238E27FC236}">
                <a16:creationId xmlns:a16="http://schemas.microsoft.com/office/drawing/2014/main" id="{428A283A-9539-6542-AC5D-0F01092FAC55}"/>
              </a:ext>
            </a:extLst>
          </p:cNvPr>
          <p:cNvPicPr>
            <a:picLocks noChangeAspect="1"/>
          </p:cNvPicPr>
          <p:nvPr/>
        </p:nvPicPr>
        <p:blipFill>
          <a:blip r:embed="rId2"/>
          <a:stretch>
            <a:fillRect/>
          </a:stretch>
        </p:blipFill>
        <p:spPr>
          <a:xfrm>
            <a:off x="704850" y="2965676"/>
            <a:ext cx="11049000" cy="2260600"/>
          </a:xfrm>
          <a:prstGeom prst="rect">
            <a:avLst/>
          </a:prstGeom>
        </p:spPr>
      </p:pic>
      <p:sp>
        <p:nvSpPr>
          <p:cNvPr id="8" name="Title 7">
            <a:extLst>
              <a:ext uri="{FF2B5EF4-FFF2-40B4-BE49-F238E27FC236}">
                <a16:creationId xmlns:a16="http://schemas.microsoft.com/office/drawing/2014/main" id="{C12306FA-05E9-B84C-96B1-110627A3AEE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25620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Functions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5472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lstStyle/>
          <a:p>
            <a:r>
              <a:rPr lang="en-US" dirty="0"/>
              <a:t>Functions</a:t>
            </a:r>
          </a:p>
        </p:txBody>
      </p:sp>
      <p:pic>
        <p:nvPicPr>
          <p:cNvPr id="2" name="Picture 1">
            <a:extLst>
              <a:ext uri="{FF2B5EF4-FFF2-40B4-BE49-F238E27FC236}">
                <a16:creationId xmlns:a16="http://schemas.microsoft.com/office/drawing/2014/main" id="{B4AC8BF2-54CB-F141-B38A-1960597CE6E7}"/>
              </a:ext>
            </a:extLst>
          </p:cNvPr>
          <p:cNvPicPr>
            <a:picLocks noChangeAspect="1"/>
          </p:cNvPicPr>
          <p:nvPr/>
        </p:nvPicPr>
        <p:blipFill>
          <a:blip r:embed="rId2"/>
          <a:stretch>
            <a:fillRect/>
          </a:stretch>
        </p:blipFill>
        <p:spPr>
          <a:xfrm>
            <a:off x="571500" y="695739"/>
            <a:ext cx="11049000" cy="2603500"/>
          </a:xfrm>
          <a:prstGeom prst="rect">
            <a:avLst/>
          </a:prstGeom>
        </p:spPr>
      </p:pic>
      <p:pic>
        <p:nvPicPr>
          <p:cNvPr id="5" name="Picture 4">
            <a:extLst>
              <a:ext uri="{FF2B5EF4-FFF2-40B4-BE49-F238E27FC236}">
                <a16:creationId xmlns:a16="http://schemas.microsoft.com/office/drawing/2014/main" id="{E3E030B2-1303-0043-9A56-949C723DA479}"/>
              </a:ext>
            </a:extLst>
          </p:cNvPr>
          <p:cNvPicPr>
            <a:picLocks noChangeAspect="1"/>
          </p:cNvPicPr>
          <p:nvPr/>
        </p:nvPicPr>
        <p:blipFill>
          <a:blip r:embed="rId3"/>
          <a:stretch>
            <a:fillRect/>
          </a:stretch>
        </p:blipFill>
        <p:spPr>
          <a:xfrm>
            <a:off x="571500" y="3558762"/>
            <a:ext cx="11049000" cy="1892300"/>
          </a:xfrm>
          <a:prstGeom prst="rect">
            <a:avLst/>
          </a:prstGeom>
        </p:spPr>
      </p:pic>
    </p:spTree>
    <p:extLst>
      <p:ext uri="{BB962C8B-B14F-4D97-AF65-F5344CB8AC3E}">
        <p14:creationId xmlns:p14="http://schemas.microsoft.com/office/powerpoint/2010/main" val="22576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Optional and Default Parameters</a:t>
            </a:r>
          </a:p>
        </p:txBody>
      </p:sp>
      <p:sp>
        <p:nvSpPr>
          <p:cNvPr id="2" name="TextBox 1">
            <a:extLst>
              <a:ext uri="{FF2B5EF4-FFF2-40B4-BE49-F238E27FC236}">
                <a16:creationId xmlns:a16="http://schemas.microsoft.com/office/drawing/2014/main" id="{337E1A67-D858-9348-B86A-F0326429CFD6}"/>
              </a:ext>
            </a:extLst>
          </p:cNvPr>
          <p:cNvSpPr txBox="1"/>
          <p:nvPr/>
        </p:nvSpPr>
        <p:spPr>
          <a:xfrm>
            <a:off x="838199" y="1211350"/>
            <a:ext cx="10898690" cy="646331"/>
          </a:xfrm>
          <a:prstGeom prst="rect">
            <a:avLst/>
          </a:prstGeom>
          <a:noFill/>
        </p:spPr>
        <p:txBody>
          <a:bodyPr wrap="square" rtlCol="0">
            <a:spAutoFit/>
          </a:bodyPr>
          <a:lstStyle/>
          <a:p>
            <a:r>
              <a:rPr lang="en-US" dirty="0"/>
              <a:t>In TypeScript, every parameter is assumed to be required by the function. This doesn’t mean that it can’t be given null or undefined</a:t>
            </a:r>
          </a:p>
        </p:txBody>
      </p:sp>
      <p:sp>
        <p:nvSpPr>
          <p:cNvPr id="13" name="Title 12">
            <a:extLst>
              <a:ext uri="{FF2B5EF4-FFF2-40B4-BE49-F238E27FC236}">
                <a16:creationId xmlns:a16="http://schemas.microsoft.com/office/drawing/2014/main" id="{CA71180B-D010-3B41-A0BE-244F00CF4EF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F0AEE7B-B98E-C24D-9F60-CB9872045578}"/>
              </a:ext>
            </a:extLst>
          </p:cNvPr>
          <p:cNvPicPr>
            <a:picLocks noChangeAspect="1"/>
          </p:cNvPicPr>
          <p:nvPr/>
        </p:nvPicPr>
        <p:blipFill>
          <a:blip r:embed="rId2"/>
          <a:stretch>
            <a:fillRect/>
          </a:stretch>
        </p:blipFill>
        <p:spPr>
          <a:xfrm>
            <a:off x="838199" y="1910680"/>
            <a:ext cx="11049000" cy="3505200"/>
          </a:xfrm>
          <a:prstGeom prst="rect">
            <a:avLst/>
          </a:prstGeom>
        </p:spPr>
      </p:pic>
    </p:spTree>
    <p:extLst>
      <p:ext uri="{BB962C8B-B14F-4D97-AF65-F5344CB8AC3E}">
        <p14:creationId xmlns:p14="http://schemas.microsoft.com/office/powerpoint/2010/main" val="851242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Optional and Default Parameters</a:t>
            </a:r>
          </a:p>
        </p:txBody>
      </p:sp>
      <p:sp>
        <p:nvSpPr>
          <p:cNvPr id="13" name="Title 12">
            <a:extLst>
              <a:ext uri="{FF2B5EF4-FFF2-40B4-BE49-F238E27FC236}">
                <a16:creationId xmlns:a16="http://schemas.microsoft.com/office/drawing/2014/main" id="{CA71180B-D010-3B41-A0BE-244F00CF4EF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83205298-4E47-2640-8B37-12C7C361830F}"/>
              </a:ext>
            </a:extLst>
          </p:cNvPr>
          <p:cNvPicPr>
            <a:picLocks noChangeAspect="1"/>
          </p:cNvPicPr>
          <p:nvPr/>
        </p:nvPicPr>
        <p:blipFill>
          <a:blip r:embed="rId2"/>
          <a:stretch>
            <a:fillRect/>
          </a:stretch>
        </p:blipFill>
        <p:spPr>
          <a:xfrm>
            <a:off x="1047489" y="1158351"/>
            <a:ext cx="11049000" cy="3517900"/>
          </a:xfrm>
          <a:prstGeom prst="rect">
            <a:avLst/>
          </a:prstGeom>
        </p:spPr>
      </p:pic>
    </p:spTree>
    <p:extLst>
      <p:ext uri="{BB962C8B-B14F-4D97-AF65-F5344CB8AC3E}">
        <p14:creationId xmlns:p14="http://schemas.microsoft.com/office/powerpoint/2010/main" val="3716839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5536080" cy="461665"/>
          </a:xfrm>
          <a:prstGeom prst="rect">
            <a:avLst/>
          </a:prstGeom>
          <a:noFill/>
        </p:spPr>
        <p:txBody>
          <a:bodyPr wrap="square" rtlCol="0">
            <a:spAutoFit/>
          </a:bodyPr>
          <a:lstStyle/>
          <a:p>
            <a:r>
              <a:rPr lang="en-US" sz="2400" dirty="0">
                <a:solidFill>
                  <a:srgbClr val="FF0000"/>
                </a:solidFill>
              </a:rPr>
              <a:t>Rest Parameters</a:t>
            </a:r>
          </a:p>
        </p:txBody>
      </p:sp>
      <p:sp>
        <p:nvSpPr>
          <p:cNvPr id="13" name="Title 12">
            <a:extLst>
              <a:ext uri="{FF2B5EF4-FFF2-40B4-BE49-F238E27FC236}">
                <a16:creationId xmlns:a16="http://schemas.microsoft.com/office/drawing/2014/main" id="{CA71180B-D010-3B41-A0BE-244F00CF4EFD}"/>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84760686-460D-C54C-B1E5-5557DFAC34E5}"/>
              </a:ext>
            </a:extLst>
          </p:cNvPr>
          <p:cNvPicPr>
            <a:picLocks noChangeAspect="1"/>
          </p:cNvPicPr>
          <p:nvPr/>
        </p:nvPicPr>
        <p:blipFill>
          <a:blip r:embed="rId2"/>
          <a:stretch>
            <a:fillRect/>
          </a:stretch>
        </p:blipFill>
        <p:spPr>
          <a:xfrm>
            <a:off x="838200" y="1158351"/>
            <a:ext cx="11049000" cy="2286000"/>
          </a:xfrm>
          <a:prstGeom prst="rect">
            <a:avLst/>
          </a:prstGeom>
        </p:spPr>
      </p:pic>
      <p:pic>
        <p:nvPicPr>
          <p:cNvPr id="4" name="Picture 3">
            <a:extLst>
              <a:ext uri="{FF2B5EF4-FFF2-40B4-BE49-F238E27FC236}">
                <a16:creationId xmlns:a16="http://schemas.microsoft.com/office/drawing/2014/main" id="{0A87F913-386A-5A4A-B4BF-C6020BD9B988}"/>
              </a:ext>
            </a:extLst>
          </p:cNvPr>
          <p:cNvPicPr>
            <a:picLocks noChangeAspect="1"/>
          </p:cNvPicPr>
          <p:nvPr/>
        </p:nvPicPr>
        <p:blipFill>
          <a:blip r:embed="rId3"/>
          <a:stretch>
            <a:fillRect/>
          </a:stretch>
        </p:blipFill>
        <p:spPr>
          <a:xfrm>
            <a:off x="838200" y="3429000"/>
            <a:ext cx="11049000" cy="1905000"/>
          </a:xfrm>
          <a:prstGeom prst="rect">
            <a:avLst/>
          </a:prstGeom>
        </p:spPr>
      </p:pic>
    </p:spTree>
    <p:extLst>
      <p:ext uri="{BB962C8B-B14F-4D97-AF65-F5344CB8AC3E}">
        <p14:creationId xmlns:p14="http://schemas.microsoft.com/office/powerpoint/2010/main" val="2579951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Generics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0851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213E82-BD31-ED4E-A304-BAA0BDB95AB7}"/>
              </a:ext>
            </a:extLst>
          </p:cNvPr>
          <p:cNvPicPr>
            <a:picLocks noGrp="1" noChangeAspect="1"/>
          </p:cNvPicPr>
          <p:nvPr>
            <p:ph idx="1"/>
          </p:nvPr>
        </p:nvPicPr>
        <p:blipFill>
          <a:blip r:embed="rId3"/>
          <a:stretch>
            <a:fillRect/>
          </a:stretch>
        </p:blipFill>
        <p:spPr>
          <a:xfrm>
            <a:off x="4058755" y="144674"/>
            <a:ext cx="5342020" cy="6568652"/>
          </a:xfrm>
          <a:prstGeom prst="rect">
            <a:avLst/>
          </a:prstGeom>
        </p:spPr>
      </p:pic>
    </p:spTree>
    <p:extLst>
      <p:ext uri="{BB962C8B-B14F-4D97-AF65-F5344CB8AC3E}">
        <p14:creationId xmlns:p14="http://schemas.microsoft.com/office/powerpoint/2010/main" val="3504672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lstStyle/>
          <a:p>
            <a:r>
              <a:rPr lang="en-US" dirty="0"/>
              <a:t>Generics</a:t>
            </a:r>
          </a:p>
        </p:txBody>
      </p:sp>
      <p:pic>
        <p:nvPicPr>
          <p:cNvPr id="3" name="Picture 2">
            <a:extLst>
              <a:ext uri="{FF2B5EF4-FFF2-40B4-BE49-F238E27FC236}">
                <a16:creationId xmlns:a16="http://schemas.microsoft.com/office/drawing/2014/main" id="{BD7FADFF-A72F-BF4A-87D0-22A059176401}"/>
              </a:ext>
            </a:extLst>
          </p:cNvPr>
          <p:cNvPicPr>
            <a:picLocks noChangeAspect="1"/>
          </p:cNvPicPr>
          <p:nvPr/>
        </p:nvPicPr>
        <p:blipFill>
          <a:blip r:embed="rId3"/>
          <a:stretch>
            <a:fillRect/>
          </a:stretch>
        </p:blipFill>
        <p:spPr>
          <a:xfrm>
            <a:off x="571500" y="695739"/>
            <a:ext cx="11049000" cy="1308100"/>
          </a:xfrm>
          <a:prstGeom prst="rect">
            <a:avLst/>
          </a:prstGeom>
        </p:spPr>
      </p:pic>
      <p:pic>
        <p:nvPicPr>
          <p:cNvPr id="6" name="Picture 5">
            <a:extLst>
              <a:ext uri="{FF2B5EF4-FFF2-40B4-BE49-F238E27FC236}">
                <a16:creationId xmlns:a16="http://schemas.microsoft.com/office/drawing/2014/main" id="{965C4406-97A0-0941-A7CF-B20994BAA632}"/>
              </a:ext>
            </a:extLst>
          </p:cNvPr>
          <p:cNvPicPr>
            <a:picLocks noChangeAspect="1"/>
          </p:cNvPicPr>
          <p:nvPr/>
        </p:nvPicPr>
        <p:blipFill>
          <a:blip r:embed="rId4"/>
          <a:stretch>
            <a:fillRect/>
          </a:stretch>
        </p:blipFill>
        <p:spPr>
          <a:xfrm>
            <a:off x="571500" y="2033044"/>
            <a:ext cx="11049000" cy="1320800"/>
          </a:xfrm>
          <a:prstGeom prst="rect">
            <a:avLst/>
          </a:prstGeom>
        </p:spPr>
      </p:pic>
      <p:pic>
        <p:nvPicPr>
          <p:cNvPr id="7" name="Picture 6">
            <a:extLst>
              <a:ext uri="{FF2B5EF4-FFF2-40B4-BE49-F238E27FC236}">
                <a16:creationId xmlns:a16="http://schemas.microsoft.com/office/drawing/2014/main" id="{E3D86FEB-E325-3A4B-A089-1E849EE542E9}"/>
              </a:ext>
            </a:extLst>
          </p:cNvPr>
          <p:cNvPicPr>
            <a:picLocks noChangeAspect="1"/>
          </p:cNvPicPr>
          <p:nvPr/>
        </p:nvPicPr>
        <p:blipFill>
          <a:blip r:embed="rId5"/>
          <a:stretch>
            <a:fillRect/>
          </a:stretch>
        </p:blipFill>
        <p:spPr>
          <a:xfrm>
            <a:off x="571500" y="3429000"/>
            <a:ext cx="11049000" cy="2819400"/>
          </a:xfrm>
          <a:prstGeom prst="rect">
            <a:avLst/>
          </a:prstGeom>
        </p:spPr>
      </p:pic>
    </p:spTree>
    <p:extLst>
      <p:ext uri="{BB962C8B-B14F-4D97-AF65-F5344CB8AC3E}">
        <p14:creationId xmlns:p14="http://schemas.microsoft.com/office/powerpoint/2010/main" val="189890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lstStyle/>
          <a:p>
            <a:r>
              <a:rPr lang="en-US" dirty="0"/>
              <a:t>Generics (2)</a:t>
            </a:r>
          </a:p>
        </p:txBody>
      </p:sp>
      <p:pic>
        <p:nvPicPr>
          <p:cNvPr id="2" name="Picture 1">
            <a:extLst>
              <a:ext uri="{FF2B5EF4-FFF2-40B4-BE49-F238E27FC236}">
                <a16:creationId xmlns:a16="http://schemas.microsoft.com/office/drawing/2014/main" id="{CDAF5E57-58CF-A34F-BD38-E1E9357C3C1C}"/>
              </a:ext>
            </a:extLst>
          </p:cNvPr>
          <p:cNvPicPr>
            <a:picLocks noChangeAspect="1"/>
          </p:cNvPicPr>
          <p:nvPr/>
        </p:nvPicPr>
        <p:blipFill>
          <a:blip r:embed="rId3"/>
          <a:stretch>
            <a:fillRect/>
          </a:stretch>
        </p:blipFill>
        <p:spPr>
          <a:xfrm>
            <a:off x="571500" y="825761"/>
            <a:ext cx="11049000" cy="4254500"/>
          </a:xfrm>
          <a:prstGeom prst="rect">
            <a:avLst/>
          </a:prstGeom>
        </p:spPr>
      </p:pic>
      <p:pic>
        <p:nvPicPr>
          <p:cNvPr id="5" name="Picture 4">
            <a:extLst>
              <a:ext uri="{FF2B5EF4-FFF2-40B4-BE49-F238E27FC236}">
                <a16:creationId xmlns:a16="http://schemas.microsoft.com/office/drawing/2014/main" id="{B23D7B5C-C515-6644-9CEC-3F4E4FCDECB3}"/>
              </a:ext>
            </a:extLst>
          </p:cNvPr>
          <p:cNvPicPr>
            <a:picLocks noChangeAspect="1"/>
          </p:cNvPicPr>
          <p:nvPr/>
        </p:nvPicPr>
        <p:blipFill>
          <a:blip r:embed="rId4"/>
          <a:stretch>
            <a:fillRect/>
          </a:stretch>
        </p:blipFill>
        <p:spPr>
          <a:xfrm>
            <a:off x="571500" y="5210283"/>
            <a:ext cx="11049000" cy="1346200"/>
          </a:xfrm>
          <a:prstGeom prst="rect">
            <a:avLst/>
          </a:prstGeom>
        </p:spPr>
      </p:pic>
    </p:spTree>
    <p:extLst>
      <p:ext uri="{BB962C8B-B14F-4D97-AF65-F5344CB8AC3E}">
        <p14:creationId xmlns:p14="http://schemas.microsoft.com/office/powerpoint/2010/main" val="35916258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9416-8EA3-FA41-81A9-E3978A526D57}"/>
              </a:ext>
            </a:extLst>
          </p:cNvPr>
          <p:cNvSpPr>
            <a:spLocks noGrp="1"/>
          </p:cNvSpPr>
          <p:nvPr>
            <p:ph type="title"/>
          </p:nvPr>
        </p:nvSpPr>
        <p:spPr/>
        <p:txBody>
          <a:bodyPr/>
          <a:lstStyle/>
          <a:p>
            <a:r>
              <a:rPr lang="en-US" dirty="0"/>
              <a:t>Modules</a:t>
            </a:r>
          </a:p>
        </p:txBody>
      </p:sp>
      <p:sp>
        <p:nvSpPr>
          <p:cNvPr id="3" name="Text Placeholder 2">
            <a:extLst>
              <a:ext uri="{FF2B5EF4-FFF2-40B4-BE49-F238E27FC236}">
                <a16:creationId xmlns:a16="http://schemas.microsoft.com/office/drawing/2014/main" id="{EF0A58BC-A19F-9A44-8A8D-99573CB6E5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5492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B0512-1188-E44D-883E-AD262CB1187F}"/>
              </a:ext>
            </a:extLst>
          </p:cNvPr>
          <p:cNvSpPr>
            <a:spLocks noGrp="1"/>
          </p:cNvSpPr>
          <p:nvPr>
            <p:ph type="title"/>
          </p:nvPr>
        </p:nvSpPr>
        <p:spPr/>
        <p:txBody>
          <a:bodyPr/>
          <a:lstStyle/>
          <a:p>
            <a:r>
              <a:rPr lang="en-US" dirty="0"/>
              <a:t>Modules</a:t>
            </a:r>
          </a:p>
        </p:txBody>
      </p:sp>
      <p:sp>
        <p:nvSpPr>
          <p:cNvPr id="4" name="Content Placeholder 3">
            <a:extLst>
              <a:ext uri="{FF2B5EF4-FFF2-40B4-BE49-F238E27FC236}">
                <a16:creationId xmlns:a16="http://schemas.microsoft.com/office/drawing/2014/main" id="{87C3DBE7-FC8D-5D4F-A935-FBB801C1FDF6}"/>
              </a:ext>
            </a:extLst>
          </p:cNvPr>
          <p:cNvSpPr>
            <a:spLocks noGrp="1"/>
          </p:cNvSpPr>
          <p:nvPr>
            <p:ph idx="1"/>
          </p:nvPr>
        </p:nvSpPr>
        <p:spPr/>
        <p:txBody>
          <a:bodyPr/>
          <a:lstStyle/>
          <a:p>
            <a:r>
              <a:rPr lang="en-US" dirty="0"/>
              <a:t>Starting with ECMAScript 2015, JavaScript has a concept of modules. TypeScript shares this concept.</a:t>
            </a:r>
          </a:p>
          <a:p>
            <a:r>
              <a:rPr lang="en-US" dirty="0">
                <a:solidFill>
                  <a:srgbClr val="FF0000"/>
                </a:solidFill>
              </a:rPr>
              <a:t>Modules</a:t>
            </a:r>
            <a:r>
              <a:rPr lang="en-US" dirty="0"/>
              <a:t> are executed within their own scope, not in the global scope</a:t>
            </a:r>
          </a:p>
          <a:p>
            <a:r>
              <a:rPr lang="en-US" dirty="0"/>
              <a:t>Declared in a module are not visible outside the module unless they are explicitly exported using one of the </a:t>
            </a:r>
            <a:r>
              <a:rPr lang="en-US" dirty="0">
                <a:solidFill>
                  <a:srgbClr val="FF0000"/>
                </a:solidFill>
              </a:rPr>
              <a:t>export</a:t>
            </a:r>
            <a:r>
              <a:rPr lang="en-US" dirty="0"/>
              <a:t> forms</a:t>
            </a:r>
          </a:p>
          <a:p>
            <a:r>
              <a:rPr lang="en-US" dirty="0"/>
              <a:t>Modules are declarative; the relationships between modules are specified in terms of imports and exports at the file level.</a:t>
            </a:r>
          </a:p>
          <a:p>
            <a:endParaRPr lang="en-US" dirty="0"/>
          </a:p>
        </p:txBody>
      </p:sp>
    </p:spTree>
    <p:extLst>
      <p:ext uri="{BB962C8B-B14F-4D97-AF65-F5344CB8AC3E}">
        <p14:creationId xmlns:p14="http://schemas.microsoft.com/office/powerpoint/2010/main" val="42615972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Export</a:t>
            </a:r>
            <a:endParaRPr lang="en-US" sz="2400" dirty="0">
              <a:solidFill>
                <a:srgbClr val="346DBA"/>
              </a:solidFill>
            </a:endParaRPr>
          </a:p>
        </p:txBody>
      </p:sp>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Exporting a declaration</a:t>
            </a: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784994CE-9058-004A-98B4-85BB1FC5EBC9}"/>
              </a:ext>
            </a:extLst>
          </p:cNvPr>
          <p:cNvPicPr>
            <a:picLocks noChangeAspect="1"/>
          </p:cNvPicPr>
          <p:nvPr/>
        </p:nvPicPr>
        <p:blipFill>
          <a:blip r:embed="rId2"/>
          <a:stretch>
            <a:fillRect/>
          </a:stretch>
        </p:blipFill>
        <p:spPr>
          <a:xfrm>
            <a:off x="838200" y="1703614"/>
            <a:ext cx="11049000" cy="4457700"/>
          </a:xfrm>
          <a:prstGeom prst="rect">
            <a:avLst/>
          </a:prstGeom>
        </p:spPr>
      </p:pic>
    </p:spTree>
    <p:extLst>
      <p:ext uri="{BB962C8B-B14F-4D97-AF65-F5344CB8AC3E}">
        <p14:creationId xmlns:p14="http://schemas.microsoft.com/office/powerpoint/2010/main" val="2413651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Export</a:t>
            </a:r>
            <a:endParaRPr lang="en-US" sz="2400" dirty="0">
              <a:solidFill>
                <a:srgbClr val="346DBA"/>
              </a:solidFill>
            </a:endParaRPr>
          </a:p>
        </p:txBody>
      </p:sp>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Export statements</a:t>
            </a: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06FA759-7315-684F-AABA-92B485B3F03D}"/>
              </a:ext>
            </a:extLst>
          </p:cNvPr>
          <p:cNvPicPr>
            <a:picLocks noChangeAspect="1"/>
          </p:cNvPicPr>
          <p:nvPr/>
        </p:nvPicPr>
        <p:blipFill>
          <a:blip r:embed="rId2"/>
          <a:stretch>
            <a:fillRect/>
          </a:stretch>
        </p:blipFill>
        <p:spPr>
          <a:xfrm>
            <a:off x="838200" y="1617685"/>
            <a:ext cx="11049000" cy="2552700"/>
          </a:xfrm>
          <a:prstGeom prst="rect">
            <a:avLst/>
          </a:prstGeom>
        </p:spPr>
      </p:pic>
    </p:spTree>
    <p:extLst>
      <p:ext uri="{BB962C8B-B14F-4D97-AF65-F5344CB8AC3E}">
        <p14:creationId xmlns:p14="http://schemas.microsoft.com/office/powerpoint/2010/main" val="33495576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Export</a:t>
            </a:r>
            <a:endParaRPr lang="en-US" sz="2400" dirty="0">
              <a:solidFill>
                <a:srgbClr val="346DBA"/>
              </a:solidFill>
            </a:endParaRPr>
          </a:p>
        </p:txBody>
      </p:sp>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Re-exports</a:t>
            </a: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2C534369-A440-824D-A006-616C0CF374EF}"/>
              </a:ext>
            </a:extLst>
          </p:cNvPr>
          <p:cNvPicPr>
            <a:picLocks noChangeAspect="1"/>
          </p:cNvPicPr>
          <p:nvPr/>
        </p:nvPicPr>
        <p:blipFill>
          <a:blip r:embed="rId2"/>
          <a:stretch>
            <a:fillRect/>
          </a:stretch>
        </p:blipFill>
        <p:spPr>
          <a:xfrm>
            <a:off x="838200" y="1588073"/>
            <a:ext cx="11049000" cy="3187700"/>
          </a:xfrm>
          <a:prstGeom prst="rect">
            <a:avLst/>
          </a:prstGeom>
        </p:spPr>
      </p:pic>
      <p:pic>
        <p:nvPicPr>
          <p:cNvPr id="4" name="Picture 3">
            <a:extLst>
              <a:ext uri="{FF2B5EF4-FFF2-40B4-BE49-F238E27FC236}">
                <a16:creationId xmlns:a16="http://schemas.microsoft.com/office/drawing/2014/main" id="{D934765F-0314-0445-AC98-BA961F4D80A7}"/>
              </a:ext>
            </a:extLst>
          </p:cNvPr>
          <p:cNvPicPr>
            <a:picLocks noChangeAspect="1"/>
          </p:cNvPicPr>
          <p:nvPr/>
        </p:nvPicPr>
        <p:blipFill>
          <a:blip r:embed="rId3"/>
          <a:stretch>
            <a:fillRect/>
          </a:stretch>
        </p:blipFill>
        <p:spPr>
          <a:xfrm>
            <a:off x="838200" y="4804507"/>
            <a:ext cx="11049000" cy="1727200"/>
          </a:xfrm>
          <a:prstGeom prst="rect">
            <a:avLst/>
          </a:prstGeom>
        </p:spPr>
      </p:pic>
    </p:spTree>
    <p:extLst>
      <p:ext uri="{BB962C8B-B14F-4D97-AF65-F5344CB8AC3E}">
        <p14:creationId xmlns:p14="http://schemas.microsoft.com/office/powerpoint/2010/main" val="3061953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Import</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6F358CF-66D6-6F4C-8377-40D38A0ABA63}"/>
              </a:ext>
            </a:extLst>
          </p:cNvPr>
          <p:cNvPicPr>
            <a:picLocks noChangeAspect="1"/>
          </p:cNvPicPr>
          <p:nvPr/>
        </p:nvPicPr>
        <p:blipFill>
          <a:blip r:embed="rId2"/>
          <a:stretch>
            <a:fillRect/>
          </a:stretch>
        </p:blipFill>
        <p:spPr>
          <a:xfrm>
            <a:off x="838200" y="1158351"/>
            <a:ext cx="11049000" cy="1333500"/>
          </a:xfrm>
          <a:prstGeom prst="rect">
            <a:avLst/>
          </a:prstGeom>
        </p:spPr>
      </p:pic>
      <p:pic>
        <p:nvPicPr>
          <p:cNvPr id="7" name="Picture 6">
            <a:extLst>
              <a:ext uri="{FF2B5EF4-FFF2-40B4-BE49-F238E27FC236}">
                <a16:creationId xmlns:a16="http://schemas.microsoft.com/office/drawing/2014/main" id="{EF182D8E-562D-E54C-ABE1-DB89C1998FF5}"/>
              </a:ext>
            </a:extLst>
          </p:cNvPr>
          <p:cNvPicPr>
            <a:picLocks noChangeAspect="1"/>
          </p:cNvPicPr>
          <p:nvPr/>
        </p:nvPicPr>
        <p:blipFill>
          <a:blip r:embed="rId3"/>
          <a:stretch>
            <a:fillRect/>
          </a:stretch>
        </p:blipFill>
        <p:spPr>
          <a:xfrm>
            <a:off x="838200" y="2491851"/>
            <a:ext cx="11049000" cy="1028700"/>
          </a:xfrm>
          <a:prstGeom prst="rect">
            <a:avLst/>
          </a:prstGeom>
        </p:spPr>
      </p:pic>
      <p:pic>
        <p:nvPicPr>
          <p:cNvPr id="8" name="Picture 7">
            <a:extLst>
              <a:ext uri="{FF2B5EF4-FFF2-40B4-BE49-F238E27FC236}">
                <a16:creationId xmlns:a16="http://schemas.microsoft.com/office/drawing/2014/main" id="{8A7C7262-0276-6C40-BC22-C115C293F58F}"/>
              </a:ext>
            </a:extLst>
          </p:cNvPr>
          <p:cNvPicPr>
            <a:picLocks noChangeAspect="1"/>
          </p:cNvPicPr>
          <p:nvPr/>
        </p:nvPicPr>
        <p:blipFill>
          <a:blip r:embed="rId4"/>
          <a:stretch>
            <a:fillRect/>
          </a:stretch>
        </p:blipFill>
        <p:spPr>
          <a:xfrm>
            <a:off x="838200" y="3520551"/>
            <a:ext cx="11049000" cy="1003300"/>
          </a:xfrm>
          <a:prstGeom prst="rect">
            <a:avLst/>
          </a:prstGeom>
        </p:spPr>
      </p:pic>
      <p:pic>
        <p:nvPicPr>
          <p:cNvPr id="9" name="Picture 8">
            <a:extLst>
              <a:ext uri="{FF2B5EF4-FFF2-40B4-BE49-F238E27FC236}">
                <a16:creationId xmlns:a16="http://schemas.microsoft.com/office/drawing/2014/main" id="{7E025524-7A69-5540-ADD2-D982775831A7}"/>
              </a:ext>
            </a:extLst>
          </p:cNvPr>
          <p:cNvPicPr>
            <a:picLocks noChangeAspect="1"/>
          </p:cNvPicPr>
          <p:nvPr/>
        </p:nvPicPr>
        <p:blipFill>
          <a:blip r:embed="rId5"/>
          <a:stretch>
            <a:fillRect/>
          </a:stretch>
        </p:blipFill>
        <p:spPr>
          <a:xfrm>
            <a:off x="838200" y="5793014"/>
            <a:ext cx="11049000" cy="736600"/>
          </a:xfrm>
          <a:prstGeom prst="rect">
            <a:avLst/>
          </a:prstGeom>
        </p:spPr>
      </p:pic>
      <p:sp>
        <p:nvSpPr>
          <p:cNvPr id="11" name="TextBox 10">
            <a:extLst>
              <a:ext uri="{FF2B5EF4-FFF2-40B4-BE49-F238E27FC236}">
                <a16:creationId xmlns:a16="http://schemas.microsoft.com/office/drawing/2014/main" id="{85AB3D38-6E56-E343-B9A4-4D45077B60A4}"/>
              </a:ext>
            </a:extLst>
          </p:cNvPr>
          <p:cNvSpPr txBox="1"/>
          <p:nvPr/>
        </p:nvSpPr>
        <p:spPr>
          <a:xfrm>
            <a:off x="948226" y="4523851"/>
            <a:ext cx="3799137" cy="369332"/>
          </a:xfrm>
          <a:prstGeom prst="rect">
            <a:avLst/>
          </a:prstGeom>
          <a:noFill/>
        </p:spPr>
        <p:txBody>
          <a:bodyPr wrap="square" rtlCol="0">
            <a:spAutoFit/>
          </a:bodyPr>
          <a:lstStyle/>
          <a:p>
            <a:r>
              <a:rPr lang="en-US" i="1" dirty="0">
                <a:solidFill>
                  <a:srgbClr val="FFC000"/>
                </a:solidFill>
              </a:rPr>
              <a:t>Not Recommend Practice</a:t>
            </a:r>
          </a:p>
        </p:txBody>
      </p:sp>
      <p:sp>
        <p:nvSpPr>
          <p:cNvPr id="12" name="Rectangle 11">
            <a:extLst>
              <a:ext uri="{FF2B5EF4-FFF2-40B4-BE49-F238E27FC236}">
                <a16:creationId xmlns:a16="http://schemas.microsoft.com/office/drawing/2014/main" id="{22CA2C13-C6FC-3D44-9355-AE389E73AF9E}"/>
              </a:ext>
            </a:extLst>
          </p:cNvPr>
          <p:cNvSpPr/>
          <p:nvPr/>
        </p:nvSpPr>
        <p:spPr>
          <a:xfrm>
            <a:off x="948226" y="4854051"/>
            <a:ext cx="10851292" cy="923330"/>
          </a:xfrm>
          <a:prstGeom prst="rect">
            <a:avLst/>
          </a:prstGeom>
        </p:spPr>
        <p:txBody>
          <a:bodyPr wrap="square">
            <a:spAutoFit/>
          </a:bodyPr>
          <a:lstStyle/>
          <a:p>
            <a:r>
              <a:rPr lang="en-US" dirty="0"/>
              <a:t>Though not recommended practice, some modules set up some global state that can be used by other modules. These modules may not have any exports, or the consumer is not interested in any of their exports. To import these modules, use:</a:t>
            </a:r>
          </a:p>
        </p:txBody>
      </p:sp>
    </p:spTree>
    <p:extLst>
      <p:ext uri="{BB962C8B-B14F-4D97-AF65-F5344CB8AC3E}">
        <p14:creationId xmlns:p14="http://schemas.microsoft.com/office/powerpoint/2010/main" val="314073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Default exports</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A154171-E200-8D4F-87FC-2DB4466D10F9}"/>
              </a:ext>
            </a:extLst>
          </p:cNvPr>
          <p:cNvPicPr>
            <a:picLocks noChangeAspect="1"/>
          </p:cNvPicPr>
          <p:nvPr/>
        </p:nvPicPr>
        <p:blipFill>
          <a:blip r:embed="rId2"/>
          <a:stretch>
            <a:fillRect/>
          </a:stretch>
        </p:blipFill>
        <p:spPr>
          <a:xfrm>
            <a:off x="838200" y="1158351"/>
            <a:ext cx="11049000" cy="2959100"/>
          </a:xfrm>
          <a:prstGeom prst="rect">
            <a:avLst/>
          </a:prstGeom>
        </p:spPr>
      </p:pic>
    </p:spTree>
    <p:extLst>
      <p:ext uri="{BB962C8B-B14F-4D97-AF65-F5344CB8AC3E}">
        <p14:creationId xmlns:p14="http://schemas.microsoft.com/office/powerpoint/2010/main" val="34942185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Default exports</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03AED8D-243B-3043-A36E-EEFF9EFAC913}"/>
              </a:ext>
            </a:extLst>
          </p:cNvPr>
          <p:cNvPicPr>
            <a:picLocks noChangeAspect="1"/>
          </p:cNvPicPr>
          <p:nvPr/>
        </p:nvPicPr>
        <p:blipFill>
          <a:blip r:embed="rId2"/>
          <a:stretch>
            <a:fillRect/>
          </a:stretch>
        </p:blipFill>
        <p:spPr>
          <a:xfrm>
            <a:off x="838200" y="1158351"/>
            <a:ext cx="11049000" cy="4178300"/>
          </a:xfrm>
          <a:prstGeom prst="rect">
            <a:avLst/>
          </a:prstGeom>
        </p:spPr>
      </p:pic>
    </p:spTree>
    <p:extLst>
      <p:ext uri="{BB962C8B-B14F-4D97-AF65-F5344CB8AC3E}">
        <p14:creationId xmlns:p14="http://schemas.microsoft.com/office/powerpoint/2010/main" val="742572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0610-86F8-664D-9C06-34EED9607399}"/>
              </a:ext>
            </a:extLst>
          </p:cNvPr>
          <p:cNvSpPr>
            <a:spLocks noGrp="1"/>
          </p:cNvSpPr>
          <p:nvPr>
            <p:ph type="title"/>
          </p:nvPr>
        </p:nvSpPr>
        <p:spPr/>
        <p:txBody>
          <a:bodyPr/>
          <a:lstStyle/>
          <a:p>
            <a:r>
              <a:rPr lang="en-US" dirty="0"/>
              <a:t>How to run and test TypeScript</a:t>
            </a:r>
          </a:p>
        </p:txBody>
      </p:sp>
      <p:sp>
        <p:nvSpPr>
          <p:cNvPr id="3" name="Content Placeholder 2">
            <a:extLst>
              <a:ext uri="{FF2B5EF4-FFF2-40B4-BE49-F238E27FC236}">
                <a16:creationId xmlns:a16="http://schemas.microsoft.com/office/drawing/2014/main" id="{15269708-E69D-5B46-A0A2-F86B44D3B340}"/>
              </a:ext>
            </a:extLst>
          </p:cNvPr>
          <p:cNvSpPr>
            <a:spLocks noGrp="1"/>
          </p:cNvSpPr>
          <p:nvPr>
            <p:ph idx="1"/>
          </p:nvPr>
        </p:nvSpPr>
        <p:spPr/>
        <p:txBody>
          <a:bodyPr/>
          <a:lstStyle/>
          <a:p>
            <a:r>
              <a:rPr lang="en-US" dirty="0"/>
              <a:t>Install TypeScript</a:t>
            </a:r>
          </a:p>
          <a:p>
            <a:pPr lvl="1"/>
            <a:r>
              <a:rPr lang="en-US" dirty="0" err="1"/>
              <a:t>npm</a:t>
            </a:r>
            <a:r>
              <a:rPr lang="en-US" dirty="0"/>
              <a:t> install –g typescript</a:t>
            </a:r>
          </a:p>
          <a:p>
            <a:r>
              <a:rPr lang="en-US" dirty="0"/>
              <a:t>Building your first TypeScript file:</a:t>
            </a:r>
            <a:br>
              <a:rPr lang="en-US" dirty="0"/>
            </a:br>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080CDD66-5C62-F041-A6D4-6E6463148EF0}"/>
              </a:ext>
            </a:extLst>
          </p:cNvPr>
          <p:cNvPicPr>
            <a:picLocks noChangeAspect="1"/>
          </p:cNvPicPr>
          <p:nvPr/>
        </p:nvPicPr>
        <p:blipFill>
          <a:blip r:embed="rId2"/>
          <a:stretch>
            <a:fillRect/>
          </a:stretch>
        </p:blipFill>
        <p:spPr>
          <a:xfrm>
            <a:off x="3670674" y="2639012"/>
            <a:ext cx="4025900" cy="2032000"/>
          </a:xfrm>
          <a:prstGeom prst="rect">
            <a:avLst/>
          </a:prstGeom>
        </p:spPr>
      </p:pic>
    </p:spTree>
    <p:extLst>
      <p:ext uri="{BB962C8B-B14F-4D97-AF65-F5344CB8AC3E}">
        <p14:creationId xmlns:p14="http://schemas.microsoft.com/office/powerpoint/2010/main" val="1552597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Default exports</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61AC6DA-BC8F-3C4C-98F6-71FACDE45648}"/>
              </a:ext>
            </a:extLst>
          </p:cNvPr>
          <p:cNvPicPr>
            <a:picLocks noChangeAspect="1"/>
          </p:cNvPicPr>
          <p:nvPr/>
        </p:nvPicPr>
        <p:blipFill>
          <a:blip r:embed="rId2"/>
          <a:stretch>
            <a:fillRect/>
          </a:stretch>
        </p:blipFill>
        <p:spPr>
          <a:xfrm>
            <a:off x="838200" y="1158351"/>
            <a:ext cx="11049000" cy="5435600"/>
          </a:xfrm>
          <a:prstGeom prst="rect">
            <a:avLst/>
          </a:prstGeom>
        </p:spPr>
      </p:pic>
    </p:spTree>
    <p:extLst>
      <p:ext uri="{BB962C8B-B14F-4D97-AF65-F5344CB8AC3E}">
        <p14:creationId xmlns:p14="http://schemas.microsoft.com/office/powerpoint/2010/main" val="31837759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a:solidFill>
                  <a:srgbClr val="FF0000"/>
                </a:solidFill>
              </a:rPr>
              <a:t>Default exports</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4C8836DD-4E47-6B46-B1CC-0B84A4BCF7DE}"/>
              </a:ext>
            </a:extLst>
          </p:cNvPr>
          <p:cNvPicPr>
            <a:picLocks noChangeAspect="1"/>
          </p:cNvPicPr>
          <p:nvPr/>
        </p:nvPicPr>
        <p:blipFill>
          <a:blip r:embed="rId2"/>
          <a:stretch>
            <a:fillRect/>
          </a:stretch>
        </p:blipFill>
        <p:spPr>
          <a:xfrm>
            <a:off x="838200" y="1208455"/>
            <a:ext cx="11049000" cy="3251200"/>
          </a:xfrm>
          <a:prstGeom prst="rect">
            <a:avLst/>
          </a:prstGeom>
        </p:spPr>
      </p:pic>
    </p:spTree>
    <p:extLst>
      <p:ext uri="{BB962C8B-B14F-4D97-AF65-F5344CB8AC3E}">
        <p14:creationId xmlns:p14="http://schemas.microsoft.com/office/powerpoint/2010/main" val="578317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771A-E430-9748-B98C-097802F6A72E}"/>
              </a:ext>
            </a:extLst>
          </p:cNvPr>
          <p:cNvSpPr>
            <a:spLocks noGrp="1"/>
          </p:cNvSpPr>
          <p:nvPr>
            <p:ph type="title"/>
          </p:nvPr>
        </p:nvSpPr>
        <p:spPr/>
        <p:txBody>
          <a:bodyPr/>
          <a:lstStyle/>
          <a:p>
            <a:r>
              <a:rPr lang="en-US" dirty="0"/>
              <a:t>Project Configuration</a:t>
            </a:r>
          </a:p>
        </p:txBody>
      </p:sp>
      <p:sp>
        <p:nvSpPr>
          <p:cNvPr id="3" name="Text Placeholder 2">
            <a:extLst>
              <a:ext uri="{FF2B5EF4-FFF2-40B4-BE49-F238E27FC236}">
                <a16:creationId xmlns:a16="http://schemas.microsoft.com/office/drawing/2014/main" id="{1E280F14-E346-864F-B6A0-D043BE8ECA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08519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559920" y="696686"/>
            <a:ext cx="2452222" cy="461665"/>
          </a:xfrm>
          <a:prstGeom prst="rect">
            <a:avLst/>
          </a:prstGeom>
          <a:noFill/>
        </p:spPr>
        <p:txBody>
          <a:bodyPr wrap="square" rtlCol="0">
            <a:spAutoFit/>
          </a:bodyPr>
          <a:lstStyle/>
          <a:p>
            <a:r>
              <a:rPr lang="en-US" sz="2400" dirty="0" err="1">
                <a:solidFill>
                  <a:srgbClr val="FF0000"/>
                </a:solidFill>
              </a:rPr>
              <a:t>tsconfig.json</a:t>
            </a:r>
            <a:endParaRPr lang="en-US" sz="2400" dirty="0">
              <a:solidFill>
                <a:srgbClr val="346DBA"/>
              </a:solidFill>
            </a:endParaRPr>
          </a:p>
        </p:txBody>
      </p:sp>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7D4EB22A-7E27-8246-B545-0D79832A559F}"/>
              </a:ext>
            </a:extLst>
          </p:cNvPr>
          <p:cNvSpPr/>
          <p:nvPr/>
        </p:nvSpPr>
        <p:spPr>
          <a:xfrm>
            <a:off x="838200" y="1246033"/>
            <a:ext cx="10515599" cy="3780458"/>
          </a:xfrm>
          <a:prstGeom prst="rect">
            <a:avLst/>
          </a:prstGeom>
        </p:spPr>
        <p:txBody>
          <a:bodyPr wrap="square">
            <a:spAutoFit/>
          </a:bodyPr>
          <a:lstStyle/>
          <a:p>
            <a:pPr marL="285750" indent="-285750">
              <a:lnSpc>
                <a:spcPct val="150000"/>
              </a:lnSpc>
              <a:buFont typeface="Wingdings" pitchFamily="2" charset="2"/>
              <a:buChar char="Ø"/>
            </a:pPr>
            <a:r>
              <a:rPr lang="en-US" dirty="0"/>
              <a:t>The presence of a </a:t>
            </a:r>
            <a:r>
              <a:rPr lang="en-US" dirty="0" err="1"/>
              <a:t>tsconfig.json</a:t>
            </a:r>
            <a:r>
              <a:rPr lang="en-US" dirty="0"/>
              <a:t> file in a directory indicates that the directory is the root of a TypeScript project. </a:t>
            </a:r>
          </a:p>
          <a:p>
            <a:pPr marL="285750" indent="-285750">
              <a:lnSpc>
                <a:spcPct val="150000"/>
              </a:lnSpc>
              <a:buFont typeface="Wingdings" pitchFamily="2" charset="2"/>
              <a:buChar char="Ø"/>
            </a:pPr>
            <a:r>
              <a:rPr lang="en-US" dirty="0"/>
              <a:t>The </a:t>
            </a:r>
            <a:r>
              <a:rPr lang="en-US" dirty="0" err="1"/>
              <a:t>tsconfig.json</a:t>
            </a:r>
            <a:r>
              <a:rPr lang="en-US" dirty="0"/>
              <a:t> file specifies the root files and the compiler options required to compile the project</a:t>
            </a:r>
          </a:p>
          <a:p>
            <a:pPr marL="285750" indent="-285750">
              <a:lnSpc>
                <a:spcPct val="150000"/>
              </a:lnSpc>
              <a:buFont typeface="Wingdings" pitchFamily="2" charset="2"/>
              <a:buChar char="Ø"/>
            </a:pPr>
            <a:r>
              <a:rPr lang="en-US" dirty="0"/>
              <a:t>A project is compiled in one of the following ways:</a:t>
            </a:r>
          </a:p>
          <a:p>
            <a:pPr marL="742950" lvl="1" indent="-285750">
              <a:lnSpc>
                <a:spcPct val="150000"/>
              </a:lnSpc>
              <a:buFont typeface="Arial" panose="020B0604020202020204" pitchFamily="34" charset="0"/>
              <a:buChar char="•"/>
            </a:pPr>
            <a:r>
              <a:rPr lang="en-US" dirty="0"/>
              <a:t>By invoking </a:t>
            </a:r>
            <a:r>
              <a:rPr lang="en-US" dirty="0" err="1"/>
              <a:t>tsc</a:t>
            </a:r>
            <a:r>
              <a:rPr lang="en-US" dirty="0"/>
              <a:t> with no input files, in which case the compiler searches for the </a:t>
            </a:r>
            <a:r>
              <a:rPr lang="en-US" dirty="0" err="1">
                <a:solidFill>
                  <a:srgbClr val="FF0000"/>
                </a:solidFill>
              </a:rPr>
              <a:t>tsconfig.json</a:t>
            </a:r>
            <a:r>
              <a:rPr lang="en-US" dirty="0"/>
              <a:t> file starting in the current directory and continuing up the parent directory chain</a:t>
            </a:r>
          </a:p>
          <a:p>
            <a:pPr marL="742950" lvl="1" indent="-285750">
              <a:lnSpc>
                <a:spcPct val="150000"/>
              </a:lnSpc>
              <a:buFont typeface="Arial" panose="020B0604020202020204" pitchFamily="34" charset="0"/>
              <a:buChar char="•"/>
            </a:pPr>
            <a:r>
              <a:rPr lang="en-US" dirty="0"/>
              <a:t>By invoking </a:t>
            </a:r>
            <a:r>
              <a:rPr lang="en-US" dirty="0" err="1"/>
              <a:t>tsc</a:t>
            </a:r>
            <a:r>
              <a:rPr lang="en-US" dirty="0"/>
              <a:t> with no input files and a </a:t>
            </a:r>
            <a:r>
              <a:rPr lang="en-US" dirty="0">
                <a:solidFill>
                  <a:srgbClr val="FF0000"/>
                </a:solidFill>
              </a:rPr>
              <a:t>--project</a:t>
            </a:r>
            <a:r>
              <a:rPr lang="en-US" dirty="0"/>
              <a:t> (or just </a:t>
            </a:r>
            <a:r>
              <a:rPr lang="en-US" dirty="0">
                <a:solidFill>
                  <a:srgbClr val="FF0000"/>
                </a:solidFill>
              </a:rPr>
              <a:t>-p</a:t>
            </a:r>
            <a:r>
              <a:rPr lang="en-US" dirty="0"/>
              <a:t>) command line option that specifies the path of a directory containing a </a:t>
            </a:r>
            <a:r>
              <a:rPr lang="en-US" dirty="0" err="1">
                <a:solidFill>
                  <a:srgbClr val="FF0000"/>
                </a:solidFill>
              </a:rPr>
              <a:t>tsconfig.json</a:t>
            </a:r>
            <a:r>
              <a:rPr lang="en-US" dirty="0"/>
              <a:t> file, or a path to a valid </a:t>
            </a:r>
            <a:r>
              <a:rPr lang="en-US" dirty="0">
                <a:solidFill>
                  <a:srgbClr val="FF0000"/>
                </a:solidFill>
              </a:rPr>
              <a:t>.json</a:t>
            </a:r>
            <a:r>
              <a:rPr lang="en-US" dirty="0"/>
              <a:t> file containing the configurations.</a:t>
            </a:r>
          </a:p>
        </p:txBody>
      </p:sp>
    </p:spTree>
    <p:extLst>
      <p:ext uri="{BB962C8B-B14F-4D97-AF65-F5344CB8AC3E}">
        <p14:creationId xmlns:p14="http://schemas.microsoft.com/office/powerpoint/2010/main" val="2416962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8CCD-B5B1-5244-8EC0-75215602622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90D5CB1-39C2-2742-961B-6CFA44783B33}"/>
              </a:ext>
            </a:extLst>
          </p:cNvPr>
          <p:cNvPicPr>
            <a:picLocks noChangeAspect="1"/>
          </p:cNvPicPr>
          <p:nvPr/>
        </p:nvPicPr>
        <p:blipFill>
          <a:blip r:embed="rId2"/>
          <a:stretch>
            <a:fillRect/>
          </a:stretch>
        </p:blipFill>
        <p:spPr>
          <a:xfrm>
            <a:off x="838200" y="146464"/>
            <a:ext cx="8494059" cy="6724921"/>
          </a:xfrm>
          <a:prstGeom prst="rect">
            <a:avLst/>
          </a:prstGeom>
        </p:spPr>
      </p:pic>
    </p:spTree>
    <p:extLst>
      <p:ext uri="{BB962C8B-B14F-4D97-AF65-F5344CB8AC3E}">
        <p14:creationId xmlns:p14="http://schemas.microsoft.com/office/powerpoint/2010/main" val="4267683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8CCD-B5B1-5244-8EC0-75215602622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48EE0D5-2017-F944-BB17-134EF59566D0}"/>
              </a:ext>
            </a:extLst>
          </p:cNvPr>
          <p:cNvPicPr>
            <a:picLocks noChangeAspect="1"/>
          </p:cNvPicPr>
          <p:nvPr/>
        </p:nvPicPr>
        <p:blipFill>
          <a:blip r:embed="rId2"/>
          <a:stretch>
            <a:fillRect/>
          </a:stretch>
        </p:blipFill>
        <p:spPr>
          <a:xfrm>
            <a:off x="838200" y="421101"/>
            <a:ext cx="9817100" cy="5753100"/>
          </a:xfrm>
          <a:prstGeom prst="rect">
            <a:avLst/>
          </a:prstGeom>
        </p:spPr>
      </p:pic>
    </p:spTree>
    <p:extLst>
      <p:ext uri="{BB962C8B-B14F-4D97-AF65-F5344CB8AC3E}">
        <p14:creationId xmlns:p14="http://schemas.microsoft.com/office/powerpoint/2010/main" val="2132748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Q&amp;A</a:t>
            </a:r>
          </a:p>
        </p:txBody>
      </p:sp>
      <p:sp>
        <p:nvSpPr>
          <p:cNvPr id="21" name="Text Placeholder 20"/>
          <p:cNvSpPr>
            <a:spLocks noGrp="1"/>
          </p:cNvSpPr>
          <p:nvPr>
            <p:ph type="body" idx="1"/>
          </p:nvPr>
        </p:nvSpPr>
        <p:spPr/>
        <p:txBody>
          <a:bodyPr/>
          <a:lstStyle/>
          <a:p>
            <a:endParaRPr lang="en-US"/>
          </a:p>
        </p:txBody>
      </p:sp>
    </p:spTree>
    <p:extLst>
      <p:ext uri="{BB962C8B-B14F-4D97-AF65-F5344CB8AC3E}">
        <p14:creationId xmlns:p14="http://schemas.microsoft.com/office/powerpoint/2010/main" val="863539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2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0610-86F8-664D-9C06-34EED9607399}"/>
              </a:ext>
            </a:extLst>
          </p:cNvPr>
          <p:cNvSpPr>
            <a:spLocks noGrp="1"/>
          </p:cNvSpPr>
          <p:nvPr>
            <p:ph type="title"/>
          </p:nvPr>
        </p:nvSpPr>
        <p:spPr/>
        <p:txBody>
          <a:bodyPr/>
          <a:lstStyle/>
          <a:p>
            <a:r>
              <a:rPr lang="en-US" dirty="0"/>
              <a:t>How to run and test TypeScript (2)</a:t>
            </a:r>
          </a:p>
        </p:txBody>
      </p:sp>
      <p:sp>
        <p:nvSpPr>
          <p:cNvPr id="3" name="Content Placeholder 2">
            <a:extLst>
              <a:ext uri="{FF2B5EF4-FFF2-40B4-BE49-F238E27FC236}">
                <a16:creationId xmlns:a16="http://schemas.microsoft.com/office/drawing/2014/main" id="{15269708-E69D-5B46-A0A2-F86B44D3B340}"/>
              </a:ext>
            </a:extLst>
          </p:cNvPr>
          <p:cNvSpPr>
            <a:spLocks noGrp="1"/>
          </p:cNvSpPr>
          <p:nvPr>
            <p:ph idx="1"/>
          </p:nvPr>
        </p:nvSpPr>
        <p:spPr/>
        <p:txBody>
          <a:bodyPr/>
          <a:lstStyle/>
          <a:p>
            <a:r>
              <a:rPr lang="en-US" dirty="0"/>
              <a:t>Use typescript CLI to build</a:t>
            </a:r>
          </a:p>
          <a:p>
            <a:pPr marL="0" indent="0">
              <a:buNone/>
            </a:pPr>
            <a:br>
              <a:rPr lang="en-US" dirty="0"/>
            </a:br>
            <a:endParaRPr lang="en-US" dirty="0"/>
          </a:p>
          <a:p>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D2C5624-8FAA-7743-A4AC-6BC09B6540A2}"/>
              </a:ext>
            </a:extLst>
          </p:cNvPr>
          <p:cNvPicPr>
            <a:picLocks noChangeAspect="1"/>
          </p:cNvPicPr>
          <p:nvPr/>
        </p:nvPicPr>
        <p:blipFill>
          <a:blip r:embed="rId2"/>
          <a:stretch>
            <a:fillRect/>
          </a:stretch>
        </p:blipFill>
        <p:spPr>
          <a:xfrm>
            <a:off x="1619250" y="1892300"/>
            <a:ext cx="8953500" cy="3073400"/>
          </a:xfrm>
          <a:prstGeom prst="rect">
            <a:avLst/>
          </a:prstGeom>
        </p:spPr>
      </p:pic>
    </p:spTree>
    <p:extLst>
      <p:ext uri="{BB962C8B-B14F-4D97-AF65-F5344CB8AC3E}">
        <p14:creationId xmlns:p14="http://schemas.microsoft.com/office/powerpoint/2010/main" val="2215628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AD54256-E040-A242-9D6C-5518B02BA839}"/>
              </a:ext>
            </a:extLst>
          </p:cNvPr>
          <p:cNvSpPr>
            <a:spLocks noGrp="1"/>
          </p:cNvSpPr>
          <p:nvPr>
            <p:ph type="title"/>
          </p:nvPr>
        </p:nvSpPr>
        <p:spPr/>
        <p:txBody>
          <a:bodyPr/>
          <a:lstStyle/>
          <a:p>
            <a:r>
              <a:rPr lang="en-US" dirty="0"/>
              <a:t>Basic Types</a:t>
            </a:r>
          </a:p>
        </p:txBody>
      </p:sp>
      <p:sp>
        <p:nvSpPr>
          <p:cNvPr id="8" name="Text Placeholder 7">
            <a:extLst>
              <a:ext uri="{FF2B5EF4-FFF2-40B4-BE49-F238E27FC236}">
                <a16:creationId xmlns:a16="http://schemas.microsoft.com/office/drawing/2014/main" id="{E9D633F3-7B01-8849-A1AA-5B165022E5E1}"/>
              </a:ext>
            </a:extLst>
          </p:cNvPr>
          <p:cNvSpPr>
            <a:spLocks noGrp="1"/>
          </p:cNvSpPr>
          <p:nvPr>
            <p:ph type="body" idx="1"/>
          </p:nvPr>
        </p:nvSpPr>
        <p:spPr/>
        <p:txBody>
          <a:bodyPr/>
          <a:lstStyle/>
          <a:p>
            <a:r>
              <a:rPr lang="en-US" dirty="0"/>
              <a:t>numbers, strings, structures, </a:t>
            </a:r>
            <a:r>
              <a:rPr lang="en-US" dirty="0" err="1"/>
              <a:t>boolean</a:t>
            </a:r>
            <a:r>
              <a:rPr lang="en-US" dirty="0"/>
              <a:t> values, etc.</a:t>
            </a:r>
          </a:p>
        </p:txBody>
      </p:sp>
    </p:spTree>
    <p:extLst>
      <p:ext uri="{BB962C8B-B14F-4D97-AF65-F5344CB8AC3E}">
        <p14:creationId xmlns:p14="http://schemas.microsoft.com/office/powerpoint/2010/main" val="1775647811"/>
      </p:ext>
    </p:extLst>
  </p:cSld>
  <p:clrMapOvr>
    <a:masterClrMapping/>
  </p:clrMapOvr>
</p:sld>
</file>

<file path=ppt/theme/theme1.xml><?xml version="1.0" encoding="utf-8"?>
<a:theme xmlns:a="http://schemas.openxmlformats.org/drawingml/2006/main" name="NashTech-presentation">
  <a:themeElements>
    <a:clrScheme name="NashTech-defaultcolor">
      <a:dk1>
        <a:srgbClr val="323232"/>
      </a:dk1>
      <a:lt1>
        <a:srgbClr val="FFFFFF"/>
      </a:lt1>
      <a:dk2>
        <a:srgbClr val="6B5188"/>
      </a:dk2>
      <a:lt2>
        <a:srgbClr val="F26E32"/>
      </a:lt2>
      <a:accent1>
        <a:srgbClr val="EBEBEB"/>
      </a:accent1>
      <a:accent2>
        <a:srgbClr val="6D829F"/>
      </a:accent2>
      <a:accent3>
        <a:srgbClr val="7DB4D0"/>
      </a:accent3>
      <a:accent4>
        <a:srgbClr val="CB2236"/>
      </a:accent4>
      <a:accent5>
        <a:srgbClr val="8EB63E"/>
      </a:accent5>
      <a:accent6>
        <a:srgbClr val="F9DB5B"/>
      </a:accent6>
      <a:hlink>
        <a:srgbClr val="CB2236"/>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9F7ACF41-CC6B-4F2F-8FBC-276E123F87B1}" vid="{C2710A67-23B3-4227-B9AF-0FFE8817AE2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E6E379757D964AA0CE700605AB5B88" ma:contentTypeVersion="0" ma:contentTypeDescription="Create a new document." ma:contentTypeScope="" ma:versionID="ab46dc70a7c3f2b84ae622e6947b236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3E7016-B4F4-4D1F-8E6D-9189F324AB2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AFD7F3-1349-44AA-8660-2B04D08AB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2B22DDF-562F-4A03-AD8B-53EFB66409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NashTech Powerpoint template</Template>
  <TotalTime>2474</TotalTime>
  <Words>570</Words>
  <Application>Microsoft Macintosh PowerPoint</Application>
  <PresentationFormat>Widescreen</PresentationFormat>
  <Paragraphs>154</Paragraphs>
  <Slides>77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Courier New</vt:lpstr>
      <vt:lpstr>LucidaGrande</vt:lpstr>
      <vt:lpstr>Wingdings</vt:lpstr>
      <vt:lpstr>NashTech-presentation</vt:lpstr>
      <vt:lpstr>TypeScript</vt:lpstr>
      <vt:lpstr>Course Overview</vt:lpstr>
      <vt:lpstr>PowerPoint Presentation</vt:lpstr>
      <vt:lpstr>Why do we use TypeScript</vt:lpstr>
      <vt:lpstr>PowerPoint Presentation</vt:lpstr>
      <vt:lpstr>PowerPoint Presentation</vt:lpstr>
      <vt:lpstr>How to run and test TypeScript</vt:lpstr>
      <vt:lpstr>How to run and test TypeScript (2)</vt:lpstr>
      <vt:lpstr>Basic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Variable Declare</vt:lpstr>
      <vt:lpstr>Variable Declarations </vt:lpstr>
      <vt:lpstr>PowerPoint Presentation</vt:lpstr>
      <vt:lpstr>PowerPoint Presentation</vt:lpstr>
      <vt:lpstr>PowerPoint Presentation</vt:lpstr>
      <vt:lpstr>PowerPoint Presentation</vt:lpstr>
      <vt:lpstr>Re-declarations and Shadowing</vt:lpstr>
      <vt:lpstr>PowerPoint Presentation</vt:lpstr>
      <vt:lpstr>Destructuring</vt:lpstr>
      <vt:lpstr>Destructuring (2)</vt:lpstr>
      <vt:lpstr>Destructuring (3)</vt:lpstr>
      <vt:lpstr>Destructuring (4)</vt:lpstr>
      <vt:lpstr>Destructuring (5)</vt:lpstr>
      <vt:lpstr>Destructuring (6)</vt:lpstr>
      <vt:lpstr>Destructuring (7)</vt:lpstr>
      <vt:lpstr>Destructuring (8)</vt:lpstr>
      <vt:lpstr>Interfaces – Classes – Functions</vt:lpstr>
      <vt:lpstr>Interfaces</vt:lpstr>
      <vt:lpstr>Interfaces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Classes</vt:lpstr>
      <vt:lpstr>Classes</vt:lpstr>
      <vt:lpstr>PowerPoint Presentation</vt:lpstr>
      <vt:lpstr>PowerPoint Presentation</vt:lpstr>
      <vt:lpstr>PowerPoint Presentation</vt:lpstr>
      <vt:lpstr>PowerPoint Presentation</vt:lpstr>
      <vt:lpstr>PowerPoint Presentation</vt:lpstr>
      <vt:lpstr>Functions</vt:lpstr>
      <vt:lpstr>Functions</vt:lpstr>
      <vt:lpstr>PowerPoint Presentation</vt:lpstr>
      <vt:lpstr>PowerPoint Presentation</vt:lpstr>
      <vt:lpstr>PowerPoint Presentation</vt:lpstr>
      <vt:lpstr>Generics</vt:lpstr>
      <vt:lpstr>Generics</vt:lpstr>
      <vt:lpstr>Generics (2)</vt:lpstr>
      <vt:lpstr>Modules</vt:lpstr>
      <vt:lpstr>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Configuration</vt:lpstr>
      <vt:lpstr>PowerPoint Presentation</vt:lpstr>
      <vt:lpstr>PowerPoint Presentation</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Anh Vu Khanh Mai</dc:creator>
  <cp:lastModifiedBy>Minh Tran</cp:lastModifiedBy>
  <cp:revision>101</cp:revision>
  <dcterms:created xsi:type="dcterms:W3CDTF">2016-10-27T10:47:53Z</dcterms:created>
  <dcterms:modified xsi:type="dcterms:W3CDTF">2019-06-04T01:40:03Z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0x01010014E6E379757D964AA0CE700605AB5B88</vt:lpwstr>
  </property>
</Properties>
</file>